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716022" y="960501"/>
            <a:ext cx="3711955" cy="696594"/>
          </a:xfrm>
          <a:prstGeom prst="rect">
            <a:avLst/>
          </a:prstGeom>
        </p:spPr>
        <p:txBody>
          <a:bodyPr wrap="square" lIns="0" tIns="0" rIns="0" bIns="0">
            <a:spAutoFit/>
          </a:bodyPr>
          <a:lstStyle>
            <a:lvl1pPr>
              <a:defRPr sz="4400" b="0" i="0">
                <a:solidFill>
                  <a:schemeClr val="tx1"/>
                </a:solidFill>
                <a:latin typeface="Carlito"/>
                <a:cs typeface="Carlito"/>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omic Sans MS"/>
                <a:cs typeface="Comic Sans MS"/>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omic Sans MS"/>
                <a:cs typeface="Comic Sans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omic Sans MS"/>
                <a:cs typeface="Comic Sans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omic Sans MS"/>
                <a:cs typeface="Comic Sans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2140" y="235407"/>
            <a:ext cx="5032375" cy="1621789"/>
          </a:xfrm>
          <a:prstGeom prst="rect">
            <a:avLst/>
          </a:prstGeom>
        </p:spPr>
        <p:txBody>
          <a:bodyPr wrap="square" lIns="0" tIns="0" rIns="0" bIns="0">
            <a:spAutoFit/>
          </a:bodyPr>
          <a:lstStyle>
            <a:lvl1pPr>
              <a:defRPr sz="2400" b="1" i="0">
                <a:solidFill>
                  <a:schemeClr val="tx1"/>
                </a:solidFill>
                <a:latin typeface="Comic Sans MS"/>
                <a:cs typeface="Comic Sans MS"/>
              </a:defRPr>
            </a:lvl1pPr>
          </a:lstStyle>
          <a:p>
            <a:endParaRPr/>
          </a:p>
        </p:txBody>
      </p:sp>
      <p:sp>
        <p:nvSpPr>
          <p:cNvPr id="3" name="Holder 3"/>
          <p:cNvSpPr>
            <a:spLocks noGrp="1"/>
          </p:cNvSpPr>
          <p:nvPr>
            <p:ph type="body" idx="1"/>
          </p:nvPr>
        </p:nvSpPr>
        <p:spPr>
          <a:xfrm>
            <a:off x="955344" y="1831975"/>
            <a:ext cx="6108700" cy="2220595"/>
          </a:xfrm>
          <a:prstGeom prst="rect">
            <a:avLst/>
          </a:prstGeom>
        </p:spPr>
        <p:txBody>
          <a:bodyPr wrap="square" lIns="0" tIns="0" rIns="0" bIns="0">
            <a:spAutoFit/>
          </a:bodyPr>
          <a:lstStyle>
            <a:lvl1pPr>
              <a:defRPr sz="2400" b="1" i="0">
                <a:solidFill>
                  <a:schemeClr val="tx1"/>
                </a:solidFill>
                <a:latin typeface="Comic Sans MS"/>
                <a:cs typeface="Comic Sans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oet-diplomat" TargetMode="External"/><Relationship Id="rId7" Type="http://schemas.openxmlformats.org/officeDocument/2006/relationships/hyperlink" Target="http://en.wikipedia.org/wiki/Twenty_Love_Poems_and_a_Song_of_Despair" TargetMode="External"/><Relationship Id="rId2" Type="http://schemas.openxmlformats.org/officeDocument/2006/relationships/hyperlink" Target="http://en.wikipedia.org/wiki/Pen_name" TargetMode="External"/><Relationship Id="rId1" Type="http://schemas.openxmlformats.org/officeDocument/2006/relationships/slideLayout" Target="../slideLayouts/slideLayout2.xml"/><Relationship Id="rId6" Type="http://schemas.openxmlformats.org/officeDocument/2006/relationships/hyperlink" Target="http://en.wikipedia.org/wiki/Surrealism" TargetMode="External"/><Relationship Id="rId5" Type="http://schemas.openxmlformats.org/officeDocument/2006/relationships/hyperlink" Target="http://en.wikipedia.org/wiki/Nobel_Prize_for_Literature" TargetMode="External"/><Relationship Id="rId4" Type="http://schemas.openxmlformats.org/officeDocument/2006/relationships/hyperlink" Target="http://en.wikipedia.org/wiki/Jan_Nerud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13335" rIns="0" bIns="0" rtlCol="0">
            <a:spAutoFit/>
          </a:bodyPr>
          <a:lstStyle/>
          <a:p>
            <a:pPr marL="168275">
              <a:lnSpc>
                <a:spcPct val="100000"/>
              </a:lnSpc>
              <a:spcBef>
                <a:spcPts val="105"/>
              </a:spcBef>
            </a:pPr>
            <a:r>
              <a:rPr dirty="0"/>
              <a:t>KEEPING</a:t>
            </a:r>
            <a:r>
              <a:rPr spc="-65" dirty="0"/>
              <a:t> </a:t>
            </a:r>
            <a:r>
              <a:rPr spc="-5" dirty="0"/>
              <a:t>QUIET</a:t>
            </a:r>
          </a:p>
        </p:txBody>
      </p:sp>
      <p:sp>
        <p:nvSpPr>
          <p:cNvPr id="4" name="object 4"/>
          <p:cNvSpPr txBox="1"/>
          <p:nvPr/>
        </p:nvSpPr>
        <p:spPr>
          <a:xfrm>
            <a:off x="1954148" y="2826842"/>
            <a:ext cx="2265680" cy="514350"/>
          </a:xfrm>
          <a:prstGeom prst="rect">
            <a:avLst/>
          </a:prstGeom>
        </p:spPr>
        <p:txBody>
          <a:bodyPr vert="horz" wrap="square" lIns="0" tIns="13335" rIns="0" bIns="0" rtlCol="0">
            <a:spAutoFit/>
          </a:bodyPr>
          <a:lstStyle/>
          <a:p>
            <a:pPr marL="12700">
              <a:lnSpc>
                <a:spcPct val="100000"/>
              </a:lnSpc>
              <a:spcBef>
                <a:spcPts val="105"/>
              </a:spcBef>
            </a:pPr>
            <a:r>
              <a:rPr sz="3200" spc="-15" dirty="0">
                <a:solidFill>
                  <a:srgbClr val="FF0000"/>
                </a:solidFill>
                <a:latin typeface="Carlito"/>
                <a:cs typeface="Carlito"/>
              </a:rPr>
              <a:t>Pablo</a:t>
            </a:r>
            <a:r>
              <a:rPr sz="3200" spc="-55" dirty="0">
                <a:solidFill>
                  <a:srgbClr val="FF0000"/>
                </a:solidFill>
                <a:latin typeface="Carlito"/>
                <a:cs typeface="Carlito"/>
              </a:rPr>
              <a:t> </a:t>
            </a:r>
            <a:r>
              <a:rPr sz="3200" spc="-5" dirty="0">
                <a:solidFill>
                  <a:srgbClr val="FF0000"/>
                </a:solidFill>
                <a:latin typeface="Carlito"/>
                <a:cs typeface="Carlito"/>
              </a:rPr>
              <a:t>Neruda</a:t>
            </a:r>
            <a:endParaRPr sz="3200">
              <a:latin typeface="Carlito"/>
              <a:cs typeface="Carlito"/>
            </a:endParaRPr>
          </a:p>
        </p:txBody>
      </p:sp>
      <p:sp>
        <p:nvSpPr>
          <p:cNvPr id="5" name="object 5"/>
          <p:cNvSpPr/>
          <p:nvPr/>
        </p:nvSpPr>
        <p:spPr>
          <a:xfrm>
            <a:off x="5562600" y="1752600"/>
            <a:ext cx="3086100" cy="33909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554482"/>
            <a:ext cx="8074025" cy="5619115"/>
          </a:xfrm>
          <a:prstGeom prst="rect">
            <a:avLst/>
          </a:prstGeom>
        </p:spPr>
        <p:txBody>
          <a:bodyPr vert="horz" wrap="square" lIns="0" tIns="101600" rIns="0" bIns="0" rtlCol="0">
            <a:spAutoFit/>
          </a:bodyPr>
          <a:lstStyle/>
          <a:p>
            <a:pPr marL="355600" marR="5080" indent="568325" algn="just">
              <a:lnSpc>
                <a:spcPct val="80000"/>
              </a:lnSpc>
              <a:spcBef>
                <a:spcPts val="800"/>
              </a:spcBef>
            </a:pPr>
            <a:r>
              <a:rPr sz="2900" b="1" spc="-55" dirty="0">
                <a:solidFill>
                  <a:srgbClr val="006FC0"/>
                </a:solidFill>
                <a:latin typeface="Carlito"/>
                <a:cs typeface="Carlito"/>
              </a:rPr>
              <a:t>We </a:t>
            </a:r>
            <a:r>
              <a:rPr sz="2900" b="1" spc="-20" dirty="0">
                <a:solidFill>
                  <a:srgbClr val="006FC0"/>
                </a:solidFill>
                <a:latin typeface="Carlito"/>
                <a:cs typeface="Carlito"/>
              </a:rPr>
              <a:t>are </a:t>
            </a:r>
            <a:r>
              <a:rPr sz="2900" b="1" spc="-25" dirty="0">
                <a:solidFill>
                  <a:srgbClr val="006FC0"/>
                </a:solidFill>
                <a:latin typeface="Carlito"/>
                <a:cs typeface="Carlito"/>
              </a:rPr>
              <a:t>always </a:t>
            </a:r>
            <a:r>
              <a:rPr sz="2900" b="1" spc="-5" dirty="0">
                <a:solidFill>
                  <a:srgbClr val="006FC0"/>
                </a:solidFill>
                <a:latin typeface="Carlito"/>
                <a:cs typeface="Carlito"/>
              </a:rPr>
              <a:t>on </a:t>
            </a:r>
            <a:r>
              <a:rPr sz="2900" b="1" spc="-10" dirty="0">
                <a:solidFill>
                  <a:srgbClr val="006FC0"/>
                </a:solidFill>
                <a:latin typeface="Carlito"/>
                <a:cs typeface="Carlito"/>
              </a:rPr>
              <a:t>move. </a:t>
            </a:r>
            <a:r>
              <a:rPr sz="2900" b="1" spc="-55" dirty="0">
                <a:solidFill>
                  <a:srgbClr val="006FC0"/>
                </a:solidFill>
                <a:latin typeface="Carlito"/>
                <a:cs typeface="Carlito"/>
              </a:rPr>
              <a:t>We </a:t>
            </a:r>
            <a:r>
              <a:rPr sz="2900" b="1" spc="-15" dirty="0">
                <a:solidFill>
                  <a:srgbClr val="006FC0"/>
                </a:solidFill>
                <a:latin typeface="Carlito"/>
                <a:cs typeface="Carlito"/>
              </a:rPr>
              <a:t>are </a:t>
            </a:r>
            <a:r>
              <a:rPr sz="2900" b="1" dirty="0">
                <a:solidFill>
                  <a:srgbClr val="006FC0"/>
                </a:solidFill>
                <a:latin typeface="Carlito"/>
                <a:cs typeface="Carlito"/>
              </a:rPr>
              <a:t>all </a:t>
            </a:r>
            <a:r>
              <a:rPr sz="2900" b="1" spc="-15" dirty="0">
                <a:solidFill>
                  <a:srgbClr val="006FC0"/>
                </a:solidFill>
                <a:latin typeface="Carlito"/>
                <a:cs typeface="Carlito"/>
              </a:rPr>
              <a:t>busy </a:t>
            </a:r>
            <a:r>
              <a:rPr sz="2900" b="1" spc="-20" dirty="0">
                <a:solidFill>
                  <a:srgbClr val="006FC0"/>
                </a:solidFill>
                <a:latin typeface="Carlito"/>
                <a:cs typeface="Carlito"/>
              </a:rPr>
              <a:t>in  </a:t>
            </a:r>
            <a:r>
              <a:rPr sz="2900" b="1" spc="-5" dirty="0">
                <a:solidFill>
                  <a:srgbClr val="006FC0"/>
                </a:solidFill>
                <a:latin typeface="Carlito"/>
                <a:cs typeface="Carlito"/>
              </a:rPr>
              <a:t>accomplishing </a:t>
            </a:r>
            <a:r>
              <a:rPr sz="2900" b="1" spc="-10" dirty="0">
                <a:solidFill>
                  <a:srgbClr val="006FC0"/>
                </a:solidFill>
                <a:latin typeface="Carlito"/>
                <a:cs typeface="Carlito"/>
              </a:rPr>
              <a:t>our work </a:t>
            </a:r>
            <a:r>
              <a:rPr sz="2900" b="1" spc="-5" dirty="0">
                <a:solidFill>
                  <a:srgbClr val="006FC0"/>
                </a:solidFill>
                <a:latin typeface="Carlito"/>
                <a:cs typeface="Carlito"/>
              </a:rPr>
              <a:t>and </a:t>
            </a:r>
            <a:r>
              <a:rPr sz="2900" b="1" spc="-15" dirty="0">
                <a:solidFill>
                  <a:srgbClr val="006FC0"/>
                </a:solidFill>
                <a:latin typeface="Carlito"/>
                <a:cs typeface="Carlito"/>
              </a:rPr>
              <a:t>go </a:t>
            </a:r>
            <a:r>
              <a:rPr sz="2900" b="1" spc="-10" dirty="0">
                <a:solidFill>
                  <a:srgbClr val="006FC0"/>
                </a:solidFill>
                <a:latin typeface="Carlito"/>
                <a:cs typeface="Carlito"/>
              </a:rPr>
              <a:t>on </a:t>
            </a:r>
            <a:r>
              <a:rPr sz="2900" b="1" spc="-5" dirty="0">
                <a:solidFill>
                  <a:srgbClr val="006FC0"/>
                </a:solidFill>
                <a:latin typeface="Carlito"/>
                <a:cs typeface="Carlito"/>
              </a:rPr>
              <a:t>rushing in </a:t>
            </a:r>
            <a:r>
              <a:rPr sz="2900" b="1" spc="-10" dirty="0">
                <a:solidFill>
                  <a:srgbClr val="006FC0"/>
                </a:solidFill>
                <a:latin typeface="Carlito"/>
                <a:cs typeface="Carlito"/>
              </a:rPr>
              <a:t>our  </a:t>
            </a:r>
            <a:r>
              <a:rPr sz="2900" b="1" spc="-5" dirty="0">
                <a:solidFill>
                  <a:srgbClr val="006FC0"/>
                </a:solidFill>
                <a:latin typeface="Carlito"/>
                <a:cs typeface="Carlito"/>
              </a:rPr>
              <a:t>lives. </a:t>
            </a:r>
            <a:r>
              <a:rPr sz="2900" b="1" spc="-10" dirty="0">
                <a:solidFill>
                  <a:srgbClr val="006FC0"/>
                </a:solidFill>
                <a:latin typeface="Carlito"/>
                <a:cs typeface="Carlito"/>
              </a:rPr>
              <a:t>The poet even </a:t>
            </a:r>
            <a:r>
              <a:rPr sz="2900" b="1" spc="-20" dirty="0">
                <a:solidFill>
                  <a:srgbClr val="006FC0"/>
                </a:solidFill>
                <a:latin typeface="Carlito"/>
                <a:cs typeface="Carlito"/>
              </a:rPr>
              <a:t>urged </a:t>
            </a:r>
            <a:r>
              <a:rPr sz="2900" b="1" spc="-15" dirty="0">
                <a:solidFill>
                  <a:srgbClr val="006FC0"/>
                </a:solidFill>
                <a:latin typeface="Carlito"/>
                <a:cs typeface="Carlito"/>
              </a:rPr>
              <a:t>to  </a:t>
            </a:r>
            <a:r>
              <a:rPr sz="2900" b="1" spc="-20" dirty="0">
                <a:solidFill>
                  <a:srgbClr val="006FC0"/>
                </a:solidFill>
                <a:latin typeface="Carlito"/>
                <a:cs typeface="Carlito"/>
              </a:rPr>
              <a:t>stop </a:t>
            </a:r>
            <a:r>
              <a:rPr sz="2900" b="1" spc="-10" dirty="0">
                <a:solidFill>
                  <a:srgbClr val="006FC0"/>
                </a:solidFill>
                <a:latin typeface="Carlito"/>
                <a:cs typeface="Carlito"/>
              </a:rPr>
              <a:t>engines  </a:t>
            </a:r>
            <a:r>
              <a:rPr sz="2900" b="1" spc="-20" dirty="0">
                <a:solidFill>
                  <a:srgbClr val="006FC0"/>
                </a:solidFill>
                <a:latin typeface="Carlito"/>
                <a:cs typeface="Carlito"/>
              </a:rPr>
              <a:t>(referring </a:t>
            </a:r>
            <a:r>
              <a:rPr sz="2900" b="1" spc="-10" dirty="0">
                <a:solidFill>
                  <a:srgbClr val="006FC0"/>
                </a:solidFill>
                <a:latin typeface="Carlito"/>
                <a:cs typeface="Carlito"/>
              </a:rPr>
              <a:t>industrial works </a:t>
            </a:r>
            <a:r>
              <a:rPr sz="2900" b="1" spc="-5" dirty="0">
                <a:solidFill>
                  <a:srgbClr val="006FC0"/>
                </a:solidFill>
                <a:latin typeface="Carlito"/>
                <a:cs typeface="Carlito"/>
              </a:rPr>
              <a:t>causing </a:t>
            </a:r>
            <a:r>
              <a:rPr sz="2900" b="1" dirty="0">
                <a:solidFill>
                  <a:srgbClr val="006FC0"/>
                </a:solidFill>
                <a:latin typeface="Carlito"/>
                <a:cs typeface="Carlito"/>
              </a:rPr>
              <a:t>harms </a:t>
            </a:r>
            <a:r>
              <a:rPr sz="2900" b="1" spc="-25" dirty="0">
                <a:solidFill>
                  <a:srgbClr val="006FC0"/>
                </a:solidFill>
                <a:latin typeface="Carlito"/>
                <a:cs typeface="Carlito"/>
              </a:rPr>
              <a:t>to  </a:t>
            </a:r>
            <a:r>
              <a:rPr sz="2900" b="1" spc="-15" dirty="0">
                <a:solidFill>
                  <a:srgbClr val="006FC0"/>
                </a:solidFill>
                <a:latin typeface="Carlito"/>
                <a:cs typeface="Carlito"/>
              </a:rPr>
              <a:t>environment) </a:t>
            </a:r>
            <a:r>
              <a:rPr sz="2900" b="1" dirty="0">
                <a:solidFill>
                  <a:srgbClr val="006FC0"/>
                </a:solidFill>
                <a:latin typeface="Carlito"/>
                <a:cs typeface="Carlito"/>
              </a:rPr>
              <a:t>. </a:t>
            </a:r>
            <a:r>
              <a:rPr sz="2900" b="1" spc="-10" dirty="0">
                <a:solidFill>
                  <a:srgbClr val="006FC0"/>
                </a:solidFill>
                <a:latin typeface="Carlito"/>
                <a:cs typeface="Carlito"/>
              </a:rPr>
              <a:t>The </a:t>
            </a:r>
            <a:r>
              <a:rPr sz="2900" b="1" spc="-5" dirty="0">
                <a:solidFill>
                  <a:srgbClr val="006FC0"/>
                </a:solidFill>
                <a:latin typeface="Carlito"/>
                <a:cs typeface="Carlito"/>
              </a:rPr>
              <a:t>poet </a:t>
            </a:r>
            <a:r>
              <a:rPr sz="2900" b="1" spc="-20" dirty="0">
                <a:solidFill>
                  <a:srgbClr val="006FC0"/>
                </a:solidFill>
                <a:latin typeface="Carlito"/>
                <a:cs typeface="Carlito"/>
              </a:rPr>
              <a:t>urges </a:t>
            </a:r>
            <a:r>
              <a:rPr sz="2900" b="1" dirty="0">
                <a:solidFill>
                  <a:srgbClr val="006FC0"/>
                </a:solidFill>
                <a:latin typeface="Carlito"/>
                <a:cs typeface="Carlito"/>
              </a:rPr>
              <a:t>us </a:t>
            </a:r>
            <a:r>
              <a:rPr sz="2900" b="1" spc="-20" dirty="0">
                <a:solidFill>
                  <a:srgbClr val="006FC0"/>
                </a:solidFill>
                <a:latin typeface="Carlito"/>
                <a:cs typeface="Carlito"/>
              </a:rPr>
              <a:t>to stop </a:t>
            </a:r>
            <a:r>
              <a:rPr sz="2900" b="1" spc="-5" dirty="0">
                <a:solidFill>
                  <a:srgbClr val="006FC0"/>
                </a:solidFill>
                <a:latin typeface="Carlito"/>
                <a:cs typeface="Carlito"/>
              </a:rPr>
              <a:t>our  personal activities </a:t>
            </a:r>
            <a:r>
              <a:rPr sz="2900" b="1" dirty="0">
                <a:solidFill>
                  <a:srgbClr val="006FC0"/>
                </a:solidFill>
                <a:latin typeface="Carlito"/>
                <a:cs typeface="Carlito"/>
              </a:rPr>
              <a:t>and </a:t>
            </a:r>
            <a:r>
              <a:rPr sz="2900" b="1" spc="-20" dirty="0">
                <a:solidFill>
                  <a:srgbClr val="006FC0"/>
                </a:solidFill>
                <a:latin typeface="Carlito"/>
                <a:cs typeface="Carlito"/>
              </a:rPr>
              <a:t>stop </a:t>
            </a:r>
            <a:r>
              <a:rPr sz="2900" b="1" spc="-5" dirty="0">
                <a:solidFill>
                  <a:srgbClr val="006FC0"/>
                </a:solidFill>
                <a:latin typeface="Carlito"/>
                <a:cs typeface="Carlito"/>
              </a:rPr>
              <a:t>engines </a:t>
            </a:r>
            <a:r>
              <a:rPr sz="2900" b="1" spc="-10" dirty="0">
                <a:solidFill>
                  <a:srgbClr val="006FC0"/>
                </a:solidFill>
                <a:latin typeface="Carlito"/>
                <a:cs typeface="Carlito"/>
              </a:rPr>
              <a:t>and unite </a:t>
            </a:r>
            <a:r>
              <a:rPr sz="2900" b="1" spc="-20" dirty="0">
                <a:solidFill>
                  <a:srgbClr val="006FC0"/>
                </a:solidFill>
                <a:latin typeface="Carlito"/>
                <a:cs typeface="Carlito"/>
              </a:rPr>
              <a:t>in  </a:t>
            </a:r>
            <a:r>
              <a:rPr sz="2900" b="1" dirty="0">
                <a:solidFill>
                  <a:srgbClr val="006FC0"/>
                </a:solidFill>
                <a:latin typeface="Carlito"/>
                <a:cs typeface="Carlito"/>
              </a:rPr>
              <a:t>one </a:t>
            </a:r>
            <a:r>
              <a:rPr sz="2900" b="1" spc="-10" dirty="0">
                <a:solidFill>
                  <a:srgbClr val="006FC0"/>
                </a:solidFill>
                <a:latin typeface="Carlito"/>
                <a:cs typeface="Carlito"/>
              </a:rPr>
              <a:t>tune </a:t>
            </a:r>
            <a:r>
              <a:rPr sz="2900" b="1" dirty="0">
                <a:solidFill>
                  <a:srgbClr val="006FC0"/>
                </a:solidFill>
                <a:latin typeface="Carlito"/>
                <a:cs typeface="Carlito"/>
              </a:rPr>
              <a:t>i.e. </a:t>
            </a:r>
            <a:r>
              <a:rPr sz="2900" b="1" spc="-5" dirty="0">
                <a:solidFill>
                  <a:srgbClr val="006FC0"/>
                </a:solidFill>
                <a:latin typeface="Carlito"/>
                <a:cs typeface="Carlito"/>
              </a:rPr>
              <a:t>silence. The </a:t>
            </a:r>
            <a:r>
              <a:rPr sz="2900" b="1" spc="-10" dirty="0">
                <a:solidFill>
                  <a:srgbClr val="006FC0"/>
                </a:solidFill>
                <a:latin typeface="Carlito"/>
                <a:cs typeface="Carlito"/>
              </a:rPr>
              <a:t>poet declares </a:t>
            </a:r>
            <a:r>
              <a:rPr sz="2900" b="1" dirty="0">
                <a:solidFill>
                  <a:srgbClr val="006FC0"/>
                </a:solidFill>
                <a:latin typeface="Carlito"/>
                <a:cs typeface="Carlito"/>
              </a:rPr>
              <a:t>silence </a:t>
            </a:r>
            <a:r>
              <a:rPr sz="2900" b="1" spc="-10" dirty="0">
                <a:solidFill>
                  <a:srgbClr val="006FC0"/>
                </a:solidFill>
                <a:latin typeface="Carlito"/>
                <a:cs typeface="Carlito"/>
              </a:rPr>
              <a:t>as  </a:t>
            </a:r>
            <a:r>
              <a:rPr sz="2900" b="1" spc="-25" dirty="0">
                <a:solidFill>
                  <a:srgbClr val="006FC0"/>
                </a:solidFill>
                <a:latin typeface="Carlito"/>
                <a:cs typeface="Carlito"/>
              </a:rPr>
              <a:t>exotic </a:t>
            </a:r>
            <a:r>
              <a:rPr sz="2900" b="1" spc="-5" dirty="0">
                <a:solidFill>
                  <a:srgbClr val="006FC0"/>
                </a:solidFill>
                <a:latin typeface="Carlito"/>
                <a:cs typeface="Carlito"/>
              </a:rPr>
              <a:t>because </a:t>
            </a:r>
            <a:r>
              <a:rPr sz="2900" b="1" spc="-10" dirty="0">
                <a:solidFill>
                  <a:srgbClr val="006FC0"/>
                </a:solidFill>
                <a:latin typeface="Carlito"/>
                <a:cs typeface="Carlito"/>
              </a:rPr>
              <a:t>this </a:t>
            </a:r>
            <a:r>
              <a:rPr sz="2900" b="1" spc="-5" dirty="0">
                <a:solidFill>
                  <a:srgbClr val="006FC0"/>
                </a:solidFill>
                <a:latin typeface="Carlito"/>
                <a:cs typeface="Carlito"/>
              </a:rPr>
              <a:t>silence will </a:t>
            </a:r>
            <a:r>
              <a:rPr sz="2900" b="1" spc="-25" dirty="0">
                <a:solidFill>
                  <a:srgbClr val="006FC0"/>
                </a:solidFill>
                <a:latin typeface="Carlito"/>
                <a:cs typeface="Carlito"/>
              </a:rPr>
              <a:t>make </a:t>
            </a:r>
            <a:r>
              <a:rPr sz="2900" b="1" dirty="0">
                <a:solidFill>
                  <a:srgbClr val="006FC0"/>
                </a:solidFill>
                <a:latin typeface="Carlito"/>
                <a:cs typeface="Carlito"/>
              </a:rPr>
              <a:t>us </a:t>
            </a:r>
            <a:r>
              <a:rPr sz="2900" b="1" spc="-10" dirty="0">
                <a:solidFill>
                  <a:srgbClr val="006FC0"/>
                </a:solidFill>
                <a:latin typeface="Carlito"/>
                <a:cs typeface="Carlito"/>
              </a:rPr>
              <a:t>blissful,  </a:t>
            </a:r>
            <a:r>
              <a:rPr sz="2900" b="1" spc="-20" dirty="0">
                <a:solidFill>
                  <a:srgbClr val="006FC0"/>
                </a:solidFill>
                <a:latin typeface="Carlito"/>
                <a:cs typeface="Carlito"/>
              </a:rPr>
              <a:t>strange </a:t>
            </a:r>
            <a:r>
              <a:rPr sz="2900" b="1" dirty="0">
                <a:solidFill>
                  <a:srgbClr val="006FC0"/>
                </a:solidFill>
                <a:latin typeface="Carlito"/>
                <a:cs typeface="Carlito"/>
              </a:rPr>
              <a:t>and </a:t>
            </a:r>
            <a:r>
              <a:rPr sz="2900" b="1" spc="-5" dirty="0">
                <a:solidFill>
                  <a:srgbClr val="006FC0"/>
                </a:solidFill>
                <a:latin typeface="Carlito"/>
                <a:cs typeface="Carlito"/>
              </a:rPr>
              <a:t>will </a:t>
            </a:r>
            <a:r>
              <a:rPr sz="2900" b="1" dirty="0">
                <a:solidFill>
                  <a:srgbClr val="006FC0"/>
                </a:solidFill>
                <a:latin typeface="Carlito"/>
                <a:cs typeface="Carlito"/>
              </a:rPr>
              <a:t>bring </a:t>
            </a:r>
            <a:r>
              <a:rPr sz="2900" b="1" spc="-10" dirty="0">
                <a:solidFill>
                  <a:srgbClr val="006FC0"/>
                </a:solidFill>
                <a:latin typeface="Carlito"/>
                <a:cs typeface="Carlito"/>
              </a:rPr>
              <a:t>complete</a:t>
            </a:r>
            <a:r>
              <a:rPr sz="2900" b="1" spc="-114" dirty="0">
                <a:solidFill>
                  <a:srgbClr val="006FC0"/>
                </a:solidFill>
                <a:latin typeface="Carlito"/>
                <a:cs typeface="Carlito"/>
              </a:rPr>
              <a:t> </a:t>
            </a:r>
            <a:r>
              <a:rPr sz="2900" b="1" spc="-5" dirty="0">
                <a:solidFill>
                  <a:srgbClr val="006FC0"/>
                </a:solidFill>
                <a:latin typeface="Carlito"/>
                <a:cs typeface="Carlito"/>
              </a:rPr>
              <a:t>equilibrium.</a:t>
            </a:r>
            <a:endParaRPr sz="2900">
              <a:latin typeface="Carlito"/>
              <a:cs typeface="Carlito"/>
            </a:endParaRPr>
          </a:p>
          <a:p>
            <a:pPr>
              <a:lnSpc>
                <a:spcPct val="100000"/>
              </a:lnSpc>
              <a:spcBef>
                <a:spcPts val="20"/>
              </a:spcBef>
            </a:pPr>
            <a:endParaRPr sz="3550">
              <a:latin typeface="Carlito"/>
              <a:cs typeface="Carlito"/>
            </a:endParaRPr>
          </a:p>
          <a:p>
            <a:pPr marL="12700">
              <a:lnSpc>
                <a:spcPct val="100000"/>
              </a:lnSpc>
            </a:pPr>
            <a:r>
              <a:rPr sz="2000" b="1" u="heavy" spc="-10" dirty="0">
                <a:uFill>
                  <a:solidFill>
                    <a:srgbClr val="000000"/>
                  </a:solidFill>
                </a:uFill>
                <a:latin typeface="Carlito"/>
                <a:cs typeface="Carlito"/>
              </a:rPr>
              <a:t>Poetic </a:t>
            </a:r>
            <a:r>
              <a:rPr sz="2000" b="1" u="heavy" spc="-5" dirty="0">
                <a:uFill>
                  <a:solidFill>
                    <a:srgbClr val="000000"/>
                  </a:solidFill>
                </a:uFill>
                <a:latin typeface="Carlito"/>
                <a:cs typeface="Carlito"/>
              </a:rPr>
              <a:t>devices </a:t>
            </a:r>
            <a:r>
              <a:rPr sz="2000" b="1" u="heavy" dirty="0">
                <a:uFill>
                  <a:solidFill>
                    <a:srgbClr val="000000"/>
                  </a:solidFill>
                </a:uFill>
                <a:latin typeface="Carlito"/>
                <a:cs typeface="Carlito"/>
              </a:rPr>
              <a:t>in</a:t>
            </a:r>
            <a:r>
              <a:rPr sz="2000" b="1" u="heavy" spc="-20" dirty="0">
                <a:uFill>
                  <a:solidFill>
                    <a:srgbClr val="000000"/>
                  </a:solidFill>
                </a:uFill>
                <a:latin typeface="Carlito"/>
                <a:cs typeface="Carlito"/>
              </a:rPr>
              <a:t> </a:t>
            </a:r>
            <a:r>
              <a:rPr sz="2000" b="1" u="heavy" dirty="0">
                <a:uFill>
                  <a:solidFill>
                    <a:srgbClr val="000000"/>
                  </a:solidFill>
                </a:uFill>
                <a:latin typeface="Carlito"/>
                <a:cs typeface="Carlito"/>
              </a:rPr>
              <a:t>use</a:t>
            </a:r>
            <a:endParaRPr sz="2000">
              <a:latin typeface="Carlito"/>
              <a:cs typeface="Carlito"/>
            </a:endParaRPr>
          </a:p>
          <a:p>
            <a:pPr>
              <a:lnSpc>
                <a:spcPct val="100000"/>
              </a:lnSpc>
            </a:pPr>
            <a:endParaRPr sz="2000">
              <a:latin typeface="Carlito"/>
              <a:cs typeface="Carlito"/>
            </a:endParaRPr>
          </a:p>
          <a:p>
            <a:pPr>
              <a:lnSpc>
                <a:spcPct val="100000"/>
              </a:lnSpc>
              <a:spcBef>
                <a:spcPts val="50"/>
              </a:spcBef>
            </a:pPr>
            <a:endParaRPr sz="1500">
              <a:latin typeface="Carlito"/>
              <a:cs typeface="Carlito"/>
            </a:endParaRPr>
          </a:p>
          <a:p>
            <a:pPr marL="335915" indent="-323850">
              <a:lnSpc>
                <a:spcPct val="100000"/>
              </a:lnSpc>
              <a:buAutoNum type="arabicParenR"/>
              <a:tabLst>
                <a:tab pos="336550" algn="l"/>
              </a:tabLst>
            </a:pPr>
            <a:r>
              <a:rPr sz="2000" b="1" spc="-5" dirty="0">
                <a:latin typeface="Carlito"/>
                <a:cs typeface="Carlito"/>
              </a:rPr>
              <a:t>Without .................without </a:t>
            </a:r>
            <a:r>
              <a:rPr sz="2000" b="1" dirty="0">
                <a:latin typeface="Carlito"/>
                <a:cs typeface="Carlito"/>
              </a:rPr>
              <a:t>–</a:t>
            </a:r>
            <a:r>
              <a:rPr sz="2000" b="1" spc="-60" dirty="0">
                <a:latin typeface="Carlito"/>
                <a:cs typeface="Carlito"/>
              </a:rPr>
              <a:t> </a:t>
            </a:r>
            <a:r>
              <a:rPr sz="2000" b="1" spc="-5" dirty="0">
                <a:latin typeface="Carlito"/>
                <a:cs typeface="Carlito"/>
              </a:rPr>
              <a:t>Repetition</a:t>
            </a:r>
            <a:endParaRPr sz="2000">
              <a:latin typeface="Carlito"/>
              <a:cs typeface="Carlito"/>
            </a:endParaRPr>
          </a:p>
          <a:p>
            <a:pPr marL="335915" indent="-323850">
              <a:lnSpc>
                <a:spcPct val="100000"/>
              </a:lnSpc>
              <a:buAutoNum type="arabicParenR"/>
              <a:tabLst>
                <a:tab pos="336550" algn="l"/>
              </a:tabLst>
            </a:pPr>
            <a:r>
              <a:rPr sz="2000" b="1" spc="-40" dirty="0">
                <a:latin typeface="Carlito"/>
                <a:cs typeface="Carlito"/>
              </a:rPr>
              <a:t>We </a:t>
            </a:r>
            <a:r>
              <a:rPr sz="2000" b="1" spc="-5" dirty="0">
                <a:latin typeface="Carlito"/>
                <a:cs typeface="Carlito"/>
              </a:rPr>
              <a:t>would </a:t>
            </a:r>
            <a:r>
              <a:rPr sz="2000" b="1" dirty="0">
                <a:latin typeface="Carlito"/>
                <a:cs typeface="Carlito"/>
              </a:rPr>
              <a:t>–</a:t>
            </a:r>
            <a:r>
              <a:rPr sz="2000" b="1" spc="15" dirty="0">
                <a:latin typeface="Carlito"/>
                <a:cs typeface="Carlito"/>
              </a:rPr>
              <a:t> </a:t>
            </a:r>
            <a:r>
              <a:rPr sz="2000" b="1" spc="-10" dirty="0">
                <a:latin typeface="Carlito"/>
                <a:cs typeface="Carlito"/>
              </a:rPr>
              <a:t>Alliteration.</a:t>
            </a:r>
            <a:endParaRPr sz="2000">
              <a:latin typeface="Carlito"/>
              <a:cs typeface="Carlito"/>
            </a:endParaRPr>
          </a:p>
          <a:p>
            <a:pPr marL="335915" indent="-323850">
              <a:lnSpc>
                <a:spcPct val="100000"/>
              </a:lnSpc>
              <a:buAutoNum type="arabicParenR"/>
              <a:tabLst>
                <a:tab pos="336550" algn="l"/>
              </a:tabLst>
            </a:pPr>
            <a:r>
              <a:rPr sz="2000" b="1" dirty="0">
                <a:latin typeface="Carlito"/>
                <a:cs typeface="Carlito"/>
              </a:rPr>
              <a:t>Sudden </a:t>
            </a:r>
            <a:r>
              <a:rPr sz="2000" b="1" spc="-10" dirty="0">
                <a:latin typeface="Carlito"/>
                <a:cs typeface="Carlito"/>
              </a:rPr>
              <a:t>strangeness </a:t>
            </a:r>
            <a:r>
              <a:rPr sz="2000" b="1" dirty="0">
                <a:latin typeface="Carlito"/>
                <a:cs typeface="Carlito"/>
              </a:rPr>
              <a:t>–</a:t>
            </a:r>
            <a:r>
              <a:rPr sz="2000" b="1" spc="-10" dirty="0">
                <a:latin typeface="Carlito"/>
                <a:cs typeface="Carlito"/>
              </a:rPr>
              <a:t> Alliteration</a:t>
            </a:r>
            <a:endParaRPr sz="200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7236" y="388365"/>
            <a:ext cx="5091430" cy="1977389"/>
          </a:xfrm>
          <a:prstGeom prst="rect">
            <a:avLst/>
          </a:prstGeom>
        </p:spPr>
        <p:txBody>
          <a:bodyPr vert="horz" wrap="square" lIns="0" tIns="13335" rIns="0" bIns="0" rtlCol="0">
            <a:spAutoFit/>
          </a:bodyPr>
          <a:lstStyle/>
          <a:p>
            <a:pPr marL="548005" marR="481965" indent="-408940">
              <a:lnSpc>
                <a:spcPct val="100000"/>
              </a:lnSpc>
              <a:spcBef>
                <a:spcPts val="105"/>
              </a:spcBef>
            </a:pPr>
            <a:r>
              <a:rPr sz="3200" dirty="0">
                <a:latin typeface="Carlito"/>
                <a:cs typeface="Carlito"/>
              </a:rPr>
              <a:t>“</a:t>
            </a:r>
            <a:r>
              <a:rPr sz="3200" dirty="0">
                <a:solidFill>
                  <a:srgbClr val="5F497A"/>
                </a:solidFill>
                <a:latin typeface="Carlito"/>
                <a:cs typeface="Carlito"/>
              </a:rPr>
              <a:t>Fisherman in the </a:t>
            </a:r>
            <a:r>
              <a:rPr sz="3200" spc="-5" dirty="0">
                <a:solidFill>
                  <a:srgbClr val="5F497A"/>
                </a:solidFill>
                <a:latin typeface="Carlito"/>
                <a:cs typeface="Carlito"/>
              </a:rPr>
              <a:t>cold</a:t>
            </a:r>
            <a:r>
              <a:rPr sz="3200" spc="-140" dirty="0">
                <a:solidFill>
                  <a:srgbClr val="5F497A"/>
                </a:solidFill>
                <a:latin typeface="Carlito"/>
                <a:cs typeface="Carlito"/>
              </a:rPr>
              <a:t> </a:t>
            </a:r>
            <a:r>
              <a:rPr sz="3200" dirty="0">
                <a:solidFill>
                  <a:srgbClr val="5F497A"/>
                </a:solidFill>
                <a:latin typeface="Carlito"/>
                <a:cs typeface="Carlito"/>
              </a:rPr>
              <a:t>sea  </a:t>
            </a:r>
            <a:r>
              <a:rPr sz="3200" spc="-5" dirty="0">
                <a:solidFill>
                  <a:srgbClr val="5F497A"/>
                </a:solidFill>
                <a:latin typeface="Carlito"/>
                <a:cs typeface="Carlito"/>
              </a:rPr>
              <a:t>would </a:t>
            </a:r>
            <a:r>
              <a:rPr sz="3200" dirty="0">
                <a:solidFill>
                  <a:srgbClr val="5F497A"/>
                </a:solidFill>
                <a:latin typeface="Carlito"/>
                <a:cs typeface="Carlito"/>
              </a:rPr>
              <a:t>not harm</a:t>
            </a:r>
            <a:r>
              <a:rPr sz="3200" spc="-95" dirty="0">
                <a:solidFill>
                  <a:srgbClr val="5F497A"/>
                </a:solidFill>
                <a:latin typeface="Carlito"/>
                <a:cs typeface="Carlito"/>
              </a:rPr>
              <a:t> </a:t>
            </a:r>
            <a:r>
              <a:rPr sz="3200" spc="-5" dirty="0">
                <a:solidFill>
                  <a:srgbClr val="5F497A"/>
                </a:solidFill>
                <a:latin typeface="Carlito"/>
                <a:cs typeface="Carlito"/>
              </a:rPr>
              <a:t>whales</a:t>
            </a:r>
            <a:endParaRPr sz="3200">
              <a:latin typeface="Carlito"/>
              <a:cs typeface="Carlito"/>
            </a:endParaRPr>
          </a:p>
          <a:p>
            <a:pPr marL="12700" marR="5080" indent="269875">
              <a:lnSpc>
                <a:spcPct val="100000"/>
              </a:lnSpc>
            </a:pPr>
            <a:r>
              <a:rPr sz="3200" dirty="0">
                <a:solidFill>
                  <a:srgbClr val="5F497A"/>
                </a:solidFill>
                <a:latin typeface="Carlito"/>
                <a:cs typeface="Carlito"/>
              </a:rPr>
              <a:t>and the man </a:t>
            </a:r>
            <a:r>
              <a:rPr sz="3200" spc="-10" dirty="0">
                <a:solidFill>
                  <a:srgbClr val="5F497A"/>
                </a:solidFill>
                <a:latin typeface="Carlito"/>
                <a:cs typeface="Carlito"/>
              </a:rPr>
              <a:t>gathering </a:t>
            </a:r>
            <a:r>
              <a:rPr sz="3200" dirty="0">
                <a:solidFill>
                  <a:srgbClr val="5F497A"/>
                </a:solidFill>
                <a:latin typeface="Carlito"/>
                <a:cs typeface="Carlito"/>
              </a:rPr>
              <a:t>salt  </a:t>
            </a:r>
            <a:r>
              <a:rPr sz="3200" spc="-5" dirty="0">
                <a:solidFill>
                  <a:srgbClr val="5F497A"/>
                </a:solidFill>
                <a:latin typeface="Carlito"/>
                <a:cs typeface="Carlito"/>
              </a:rPr>
              <a:t>would </a:t>
            </a:r>
            <a:r>
              <a:rPr sz="3200" dirty="0">
                <a:solidFill>
                  <a:srgbClr val="5F497A"/>
                </a:solidFill>
                <a:latin typeface="Carlito"/>
                <a:cs typeface="Carlito"/>
              </a:rPr>
              <a:t>look </a:t>
            </a:r>
            <a:r>
              <a:rPr sz="3200" spc="-10" dirty="0">
                <a:solidFill>
                  <a:srgbClr val="5F497A"/>
                </a:solidFill>
                <a:latin typeface="Carlito"/>
                <a:cs typeface="Carlito"/>
              </a:rPr>
              <a:t>at </a:t>
            </a:r>
            <a:r>
              <a:rPr sz="3200" dirty="0">
                <a:solidFill>
                  <a:srgbClr val="5F497A"/>
                </a:solidFill>
                <a:latin typeface="Carlito"/>
                <a:cs typeface="Carlito"/>
              </a:rPr>
              <a:t>his hurt</a:t>
            </a:r>
            <a:r>
              <a:rPr sz="3200" spc="-65" dirty="0">
                <a:solidFill>
                  <a:srgbClr val="5F497A"/>
                </a:solidFill>
                <a:latin typeface="Carlito"/>
                <a:cs typeface="Carlito"/>
              </a:rPr>
              <a:t> </a:t>
            </a:r>
            <a:r>
              <a:rPr sz="3200" spc="-35" dirty="0">
                <a:solidFill>
                  <a:srgbClr val="5F497A"/>
                </a:solidFill>
                <a:latin typeface="Carlito"/>
                <a:cs typeface="Carlito"/>
              </a:rPr>
              <a:t>hands.”</a:t>
            </a:r>
            <a:endParaRPr sz="3200">
              <a:latin typeface="Carlito"/>
              <a:cs typeface="Carlito"/>
            </a:endParaRPr>
          </a:p>
        </p:txBody>
      </p:sp>
      <p:grpSp>
        <p:nvGrpSpPr>
          <p:cNvPr id="3" name="object 3"/>
          <p:cNvGrpSpPr/>
          <p:nvPr/>
        </p:nvGrpSpPr>
        <p:grpSpPr>
          <a:xfrm>
            <a:off x="0" y="2362200"/>
            <a:ext cx="9144000" cy="4495800"/>
            <a:chOff x="0" y="2362200"/>
            <a:chExt cx="9144000" cy="4495800"/>
          </a:xfrm>
        </p:grpSpPr>
        <p:sp>
          <p:nvSpPr>
            <p:cNvPr id="4" name="object 4"/>
            <p:cNvSpPr/>
            <p:nvPr/>
          </p:nvSpPr>
          <p:spPr>
            <a:xfrm>
              <a:off x="0" y="4495799"/>
              <a:ext cx="4953000" cy="23621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2362200"/>
              <a:ext cx="4876800" cy="219608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876800" y="2362200"/>
              <a:ext cx="4267200" cy="4495798"/>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6440" y="531012"/>
            <a:ext cx="7729855" cy="2037714"/>
          </a:xfrm>
          <a:prstGeom prst="rect">
            <a:avLst/>
          </a:prstGeom>
        </p:spPr>
        <p:txBody>
          <a:bodyPr vert="horz" wrap="square" lIns="0" tIns="12700" rIns="0" bIns="0" rtlCol="0">
            <a:spAutoFit/>
          </a:bodyPr>
          <a:lstStyle/>
          <a:p>
            <a:pPr marL="12700" marR="5080" indent="237490" algn="just">
              <a:lnSpc>
                <a:spcPct val="150000"/>
              </a:lnSpc>
              <a:spcBef>
                <a:spcPts val="100"/>
              </a:spcBef>
            </a:pPr>
            <a:r>
              <a:rPr sz="2200" spc="-10" dirty="0">
                <a:solidFill>
                  <a:srgbClr val="E36C09"/>
                </a:solidFill>
              </a:rPr>
              <a:t>`If </a:t>
            </a:r>
            <a:r>
              <a:rPr sz="2200" spc="-5" dirty="0">
                <a:solidFill>
                  <a:srgbClr val="E36C09"/>
                </a:solidFill>
              </a:rPr>
              <a:t>we </a:t>
            </a:r>
            <a:r>
              <a:rPr sz="2200" dirty="0">
                <a:solidFill>
                  <a:srgbClr val="E36C09"/>
                </a:solidFill>
              </a:rPr>
              <a:t>be </a:t>
            </a:r>
            <a:r>
              <a:rPr sz="2200" spc="-5" dirty="0">
                <a:solidFill>
                  <a:srgbClr val="E36C09"/>
                </a:solidFill>
              </a:rPr>
              <a:t>still, we shall </a:t>
            </a:r>
            <a:r>
              <a:rPr sz="2200" dirty="0">
                <a:solidFill>
                  <a:srgbClr val="E36C09"/>
                </a:solidFill>
              </a:rPr>
              <a:t>be </a:t>
            </a:r>
            <a:r>
              <a:rPr sz="2200" spc="-5" dirty="0">
                <a:solidFill>
                  <a:srgbClr val="E36C09"/>
                </a:solidFill>
              </a:rPr>
              <a:t>able </a:t>
            </a:r>
            <a:r>
              <a:rPr sz="2200" dirty="0">
                <a:solidFill>
                  <a:srgbClr val="E36C09"/>
                </a:solidFill>
              </a:rPr>
              <a:t>to </a:t>
            </a:r>
            <a:r>
              <a:rPr sz="2200" spc="-5" dirty="0">
                <a:solidFill>
                  <a:srgbClr val="E36C09"/>
                </a:solidFill>
              </a:rPr>
              <a:t>introspect the  mistakes and wrongs </a:t>
            </a:r>
            <a:r>
              <a:rPr sz="2200" spc="-10" dirty="0">
                <a:solidFill>
                  <a:srgbClr val="E36C09"/>
                </a:solidFill>
              </a:rPr>
              <a:t>done. </a:t>
            </a:r>
            <a:r>
              <a:rPr sz="2200" spc="-5" dirty="0">
                <a:solidFill>
                  <a:srgbClr val="E36C09"/>
                </a:solidFill>
              </a:rPr>
              <a:t>Here fishermen are the  representatives of all </a:t>
            </a:r>
            <a:r>
              <a:rPr sz="2200" spc="-10" dirty="0">
                <a:solidFill>
                  <a:srgbClr val="E36C09"/>
                </a:solidFill>
              </a:rPr>
              <a:t>kinds </a:t>
            </a:r>
            <a:r>
              <a:rPr sz="2200" spc="-5" dirty="0">
                <a:solidFill>
                  <a:srgbClr val="E36C09"/>
                </a:solidFill>
              </a:rPr>
              <a:t>of </a:t>
            </a:r>
            <a:r>
              <a:rPr sz="2200" dirty="0">
                <a:solidFill>
                  <a:srgbClr val="E36C09"/>
                </a:solidFill>
              </a:rPr>
              <a:t>tyrants </a:t>
            </a:r>
            <a:r>
              <a:rPr sz="2200" spc="-5" dirty="0">
                <a:solidFill>
                  <a:srgbClr val="E36C09"/>
                </a:solidFill>
              </a:rPr>
              <a:t>and killers. </a:t>
            </a:r>
            <a:r>
              <a:rPr sz="2200" dirty="0">
                <a:solidFill>
                  <a:srgbClr val="E36C09"/>
                </a:solidFill>
              </a:rPr>
              <a:t>The  </a:t>
            </a:r>
            <a:r>
              <a:rPr sz="2200" spc="-5" dirty="0">
                <a:solidFill>
                  <a:srgbClr val="E36C09"/>
                </a:solidFill>
              </a:rPr>
              <a:t>poet</a:t>
            </a:r>
            <a:r>
              <a:rPr sz="2200" spc="130" dirty="0">
                <a:solidFill>
                  <a:srgbClr val="E36C09"/>
                </a:solidFill>
              </a:rPr>
              <a:t> </a:t>
            </a:r>
            <a:r>
              <a:rPr sz="2200" spc="-5" dirty="0">
                <a:solidFill>
                  <a:srgbClr val="E36C09"/>
                </a:solidFill>
              </a:rPr>
              <a:t>wants,</a:t>
            </a:r>
            <a:r>
              <a:rPr sz="2200" spc="125" dirty="0">
                <a:solidFill>
                  <a:srgbClr val="E36C09"/>
                </a:solidFill>
              </a:rPr>
              <a:t> </a:t>
            </a:r>
            <a:r>
              <a:rPr sz="2200" spc="-5" dirty="0">
                <a:solidFill>
                  <a:srgbClr val="E36C09"/>
                </a:solidFill>
              </a:rPr>
              <a:t>them</a:t>
            </a:r>
            <a:r>
              <a:rPr sz="2200" spc="135" dirty="0">
                <a:solidFill>
                  <a:srgbClr val="E36C09"/>
                </a:solidFill>
              </a:rPr>
              <a:t> </a:t>
            </a:r>
            <a:r>
              <a:rPr sz="2200" dirty="0">
                <a:solidFill>
                  <a:srgbClr val="E36C09"/>
                </a:solidFill>
              </a:rPr>
              <a:t>to</a:t>
            </a:r>
            <a:r>
              <a:rPr sz="2200" spc="140" dirty="0">
                <a:solidFill>
                  <a:srgbClr val="E36C09"/>
                </a:solidFill>
              </a:rPr>
              <a:t> </a:t>
            </a:r>
            <a:r>
              <a:rPr sz="2200" spc="-5" dirty="0">
                <a:solidFill>
                  <a:srgbClr val="E36C09"/>
                </a:solidFill>
              </a:rPr>
              <a:t>cease</a:t>
            </a:r>
            <a:r>
              <a:rPr sz="2200" spc="120" dirty="0">
                <a:solidFill>
                  <a:srgbClr val="E36C09"/>
                </a:solidFill>
              </a:rPr>
              <a:t> </a:t>
            </a:r>
            <a:r>
              <a:rPr sz="2200" spc="-5" dirty="0">
                <a:solidFill>
                  <a:srgbClr val="E36C09"/>
                </a:solidFill>
              </a:rPr>
              <a:t>their</a:t>
            </a:r>
            <a:r>
              <a:rPr sz="2200" spc="135" dirty="0">
                <a:solidFill>
                  <a:srgbClr val="E36C09"/>
                </a:solidFill>
              </a:rPr>
              <a:t> </a:t>
            </a:r>
            <a:r>
              <a:rPr sz="2200" spc="-5" dirty="0">
                <a:solidFill>
                  <a:srgbClr val="E36C09"/>
                </a:solidFill>
              </a:rPr>
              <a:t>work</a:t>
            </a:r>
            <a:r>
              <a:rPr sz="2200" spc="135" dirty="0">
                <a:solidFill>
                  <a:srgbClr val="E36C09"/>
                </a:solidFill>
              </a:rPr>
              <a:t> </a:t>
            </a:r>
            <a:r>
              <a:rPr sz="2200" spc="-5" dirty="0">
                <a:solidFill>
                  <a:srgbClr val="E36C09"/>
                </a:solidFill>
              </a:rPr>
              <a:t>and</a:t>
            </a:r>
            <a:r>
              <a:rPr sz="2200" spc="145" dirty="0">
                <a:solidFill>
                  <a:srgbClr val="E36C09"/>
                </a:solidFill>
              </a:rPr>
              <a:t> </a:t>
            </a:r>
            <a:r>
              <a:rPr sz="2200" spc="-10" dirty="0">
                <a:solidFill>
                  <a:srgbClr val="E36C09"/>
                </a:solidFill>
              </a:rPr>
              <a:t>realise</a:t>
            </a:r>
            <a:r>
              <a:rPr sz="2200" spc="135" dirty="0">
                <a:solidFill>
                  <a:srgbClr val="E36C09"/>
                </a:solidFill>
              </a:rPr>
              <a:t> </a:t>
            </a:r>
            <a:r>
              <a:rPr sz="2200" dirty="0">
                <a:solidFill>
                  <a:srgbClr val="E36C09"/>
                </a:solidFill>
              </a:rPr>
              <a:t>their</a:t>
            </a:r>
            <a:endParaRPr sz="2200"/>
          </a:p>
        </p:txBody>
      </p:sp>
      <p:sp>
        <p:nvSpPr>
          <p:cNvPr id="3" name="object 3"/>
          <p:cNvSpPr txBox="1"/>
          <p:nvPr/>
        </p:nvSpPr>
        <p:spPr>
          <a:xfrm>
            <a:off x="726440" y="2543561"/>
            <a:ext cx="6409055" cy="1031240"/>
          </a:xfrm>
          <a:prstGeom prst="rect">
            <a:avLst/>
          </a:prstGeom>
        </p:spPr>
        <p:txBody>
          <a:bodyPr vert="horz" wrap="square" lIns="0" tIns="179705" rIns="0" bIns="0" rtlCol="0">
            <a:spAutoFit/>
          </a:bodyPr>
          <a:lstStyle/>
          <a:p>
            <a:pPr marL="12700">
              <a:lnSpc>
                <a:spcPct val="100000"/>
              </a:lnSpc>
              <a:spcBef>
                <a:spcPts val="1415"/>
              </a:spcBef>
              <a:tabLst>
                <a:tab pos="1585595" algn="l"/>
                <a:tab pos="2387600" algn="l"/>
                <a:tab pos="3176905" algn="l"/>
                <a:tab pos="4644390" algn="l"/>
                <a:tab pos="5149215" algn="l"/>
              </a:tabLst>
            </a:pPr>
            <a:r>
              <a:rPr sz="2200" b="1" spc="-5" dirty="0">
                <a:solidFill>
                  <a:srgbClr val="E36C09"/>
                </a:solidFill>
                <a:latin typeface="Comic Sans MS"/>
                <a:cs typeface="Comic Sans MS"/>
              </a:rPr>
              <a:t>mistakes.	The	salt	gatherer	is	explained</a:t>
            </a:r>
            <a:endParaRPr sz="2200">
              <a:latin typeface="Comic Sans MS"/>
              <a:cs typeface="Comic Sans MS"/>
            </a:endParaRPr>
          </a:p>
          <a:p>
            <a:pPr marL="12700">
              <a:lnSpc>
                <a:spcPct val="100000"/>
              </a:lnSpc>
              <a:spcBef>
                <a:spcPts val="1320"/>
              </a:spcBef>
              <a:tabLst>
                <a:tab pos="2259330" algn="l"/>
                <a:tab pos="2837180" algn="l"/>
                <a:tab pos="3707129" algn="l"/>
                <a:tab pos="4461510" algn="l"/>
                <a:tab pos="5457190" algn="l"/>
              </a:tabLst>
            </a:pPr>
            <a:r>
              <a:rPr sz="2200" b="1" spc="-10" dirty="0">
                <a:solidFill>
                  <a:srgbClr val="E36C09"/>
                </a:solidFill>
                <a:latin typeface="Comic Sans MS"/>
                <a:cs typeface="Comic Sans MS"/>
              </a:rPr>
              <a:t>repr</a:t>
            </a:r>
            <a:r>
              <a:rPr sz="2200" b="1" spc="5" dirty="0">
                <a:solidFill>
                  <a:srgbClr val="E36C09"/>
                </a:solidFill>
                <a:latin typeface="Comic Sans MS"/>
                <a:cs typeface="Comic Sans MS"/>
              </a:rPr>
              <a:t>e</a:t>
            </a:r>
            <a:r>
              <a:rPr sz="2200" b="1" spc="-5" dirty="0">
                <a:solidFill>
                  <a:srgbClr val="E36C09"/>
                </a:solidFill>
                <a:latin typeface="Comic Sans MS"/>
                <a:cs typeface="Comic Sans MS"/>
              </a:rPr>
              <a:t>sent</a:t>
            </a:r>
            <a:r>
              <a:rPr sz="2200" b="1" spc="10" dirty="0">
                <a:solidFill>
                  <a:srgbClr val="E36C09"/>
                </a:solidFill>
                <a:latin typeface="Comic Sans MS"/>
                <a:cs typeface="Comic Sans MS"/>
              </a:rPr>
              <a:t>a</a:t>
            </a:r>
            <a:r>
              <a:rPr sz="2200" b="1" spc="-10" dirty="0">
                <a:solidFill>
                  <a:srgbClr val="E36C09"/>
                </a:solidFill>
                <a:latin typeface="Comic Sans MS"/>
                <a:cs typeface="Comic Sans MS"/>
              </a:rPr>
              <a:t>tiv</a:t>
            </a:r>
            <a:r>
              <a:rPr sz="2200" b="1" spc="-5" dirty="0">
                <a:solidFill>
                  <a:srgbClr val="E36C09"/>
                </a:solidFill>
                <a:latin typeface="Comic Sans MS"/>
                <a:cs typeface="Comic Sans MS"/>
              </a:rPr>
              <a:t>e</a:t>
            </a:r>
            <a:r>
              <a:rPr sz="2200" b="1" dirty="0">
                <a:solidFill>
                  <a:srgbClr val="E36C09"/>
                </a:solidFill>
                <a:latin typeface="Comic Sans MS"/>
                <a:cs typeface="Comic Sans MS"/>
              </a:rPr>
              <a:t>	</a:t>
            </a:r>
            <a:r>
              <a:rPr sz="2200" b="1" spc="-10" dirty="0">
                <a:solidFill>
                  <a:srgbClr val="E36C09"/>
                </a:solidFill>
                <a:latin typeface="Comic Sans MS"/>
                <a:cs typeface="Comic Sans MS"/>
              </a:rPr>
              <a:t>o</a:t>
            </a:r>
            <a:r>
              <a:rPr sz="2200" b="1" spc="-5" dirty="0">
                <a:solidFill>
                  <a:srgbClr val="E36C09"/>
                </a:solidFill>
                <a:latin typeface="Comic Sans MS"/>
                <a:cs typeface="Comic Sans MS"/>
              </a:rPr>
              <a:t>f</a:t>
            </a:r>
            <a:r>
              <a:rPr sz="2200" b="1" dirty="0">
                <a:solidFill>
                  <a:srgbClr val="E36C09"/>
                </a:solidFill>
                <a:latin typeface="Comic Sans MS"/>
                <a:cs typeface="Comic Sans MS"/>
              </a:rPr>
              <a:t>	p</a:t>
            </a:r>
            <a:r>
              <a:rPr sz="2200" b="1" spc="-5" dirty="0">
                <a:solidFill>
                  <a:srgbClr val="E36C09"/>
                </a:solidFill>
                <a:latin typeface="Comic Sans MS"/>
                <a:cs typeface="Comic Sans MS"/>
              </a:rPr>
              <a:t>oor</a:t>
            </a:r>
            <a:r>
              <a:rPr sz="2200" b="1" dirty="0">
                <a:solidFill>
                  <a:srgbClr val="E36C09"/>
                </a:solidFill>
                <a:latin typeface="Comic Sans MS"/>
                <a:cs typeface="Comic Sans MS"/>
              </a:rPr>
              <a:t>	</a:t>
            </a:r>
            <a:r>
              <a:rPr sz="2200" b="1" spc="-5" dirty="0">
                <a:solidFill>
                  <a:srgbClr val="E36C09"/>
                </a:solidFill>
                <a:latin typeface="Comic Sans MS"/>
                <a:cs typeface="Comic Sans MS"/>
              </a:rPr>
              <a:t>and</a:t>
            </a:r>
            <a:r>
              <a:rPr sz="2200" b="1" dirty="0">
                <a:solidFill>
                  <a:srgbClr val="E36C09"/>
                </a:solidFill>
                <a:latin typeface="Comic Sans MS"/>
                <a:cs typeface="Comic Sans MS"/>
              </a:rPr>
              <a:t>	l</a:t>
            </a:r>
            <a:r>
              <a:rPr sz="2200" b="1" spc="-5" dirty="0">
                <a:solidFill>
                  <a:srgbClr val="E36C09"/>
                </a:solidFill>
                <a:latin typeface="Comic Sans MS"/>
                <a:cs typeface="Comic Sans MS"/>
              </a:rPr>
              <a:t>o</a:t>
            </a:r>
            <a:r>
              <a:rPr sz="2200" b="1" spc="-15" dirty="0">
                <a:solidFill>
                  <a:srgbClr val="E36C09"/>
                </a:solidFill>
                <a:latin typeface="Comic Sans MS"/>
                <a:cs typeface="Comic Sans MS"/>
              </a:rPr>
              <a:t>w</a:t>
            </a:r>
            <a:r>
              <a:rPr sz="2200" b="1" spc="-10" dirty="0">
                <a:solidFill>
                  <a:srgbClr val="E36C09"/>
                </a:solidFill>
                <a:latin typeface="Comic Sans MS"/>
                <a:cs typeface="Comic Sans MS"/>
              </a:rPr>
              <a:t>e</a:t>
            </a:r>
            <a:r>
              <a:rPr sz="2200" b="1" spc="-5" dirty="0">
                <a:solidFill>
                  <a:srgbClr val="E36C09"/>
                </a:solidFill>
                <a:latin typeface="Comic Sans MS"/>
                <a:cs typeface="Comic Sans MS"/>
              </a:rPr>
              <a:t>r</a:t>
            </a:r>
            <a:r>
              <a:rPr sz="2200" b="1" dirty="0">
                <a:solidFill>
                  <a:srgbClr val="E36C09"/>
                </a:solidFill>
                <a:latin typeface="Comic Sans MS"/>
                <a:cs typeface="Comic Sans MS"/>
              </a:rPr>
              <a:t>	</a:t>
            </a:r>
            <a:r>
              <a:rPr sz="2200" b="1" spc="-5" dirty="0">
                <a:solidFill>
                  <a:srgbClr val="E36C09"/>
                </a:solidFill>
                <a:latin typeface="Comic Sans MS"/>
                <a:cs typeface="Comic Sans MS"/>
              </a:rPr>
              <a:t>s</a:t>
            </a:r>
            <a:r>
              <a:rPr sz="2200" b="1" spc="-15" dirty="0">
                <a:solidFill>
                  <a:srgbClr val="E36C09"/>
                </a:solidFill>
                <a:latin typeface="Comic Sans MS"/>
                <a:cs typeface="Comic Sans MS"/>
              </a:rPr>
              <a:t>e</a:t>
            </a:r>
            <a:r>
              <a:rPr sz="2200" b="1" dirty="0">
                <a:solidFill>
                  <a:srgbClr val="E36C09"/>
                </a:solidFill>
                <a:latin typeface="Comic Sans MS"/>
                <a:cs typeface="Comic Sans MS"/>
              </a:rPr>
              <a:t>ct</a:t>
            </a:r>
            <a:r>
              <a:rPr sz="2200" b="1" spc="-10" dirty="0">
                <a:solidFill>
                  <a:srgbClr val="E36C09"/>
                </a:solidFill>
                <a:latin typeface="Comic Sans MS"/>
                <a:cs typeface="Comic Sans MS"/>
              </a:rPr>
              <a:t>i</a:t>
            </a:r>
            <a:r>
              <a:rPr sz="2200" b="1" spc="-15" dirty="0">
                <a:solidFill>
                  <a:srgbClr val="E36C09"/>
                </a:solidFill>
                <a:latin typeface="Comic Sans MS"/>
                <a:cs typeface="Comic Sans MS"/>
              </a:rPr>
              <a:t>o</a:t>
            </a:r>
            <a:r>
              <a:rPr sz="2200" b="1" spc="-5" dirty="0">
                <a:solidFill>
                  <a:srgbClr val="E36C09"/>
                </a:solidFill>
                <a:latin typeface="Comic Sans MS"/>
                <a:cs typeface="Comic Sans MS"/>
              </a:rPr>
              <a:t>n</a:t>
            </a:r>
            <a:endParaRPr sz="2200">
              <a:latin typeface="Comic Sans MS"/>
              <a:cs typeface="Comic Sans MS"/>
            </a:endParaRPr>
          </a:p>
        </p:txBody>
      </p:sp>
      <p:sp>
        <p:nvSpPr>
          <p:cNvPr id="4" name="object 4"/>
          <p:cNvSpPr txBox="1"/>
          <p:nvPr/>
        </p:nvSpPr>
        <p:spPr>
          <a:xfrm>
            <a:off x="7398257" y="2543561"/>
            <a:ext cx="1057910" cy="1031240"/>
          </a:xfrm>
          <a:prstGeom prst="rect">
            <a:avLst/>
          </a:prstGeom>
        </p:spPr>
        <p:txBody>
          <a:bodyPr vert="horz" wrap="square" lIns="0" tIns="179705" rIns="0" bIns="0" rtlCol="0">
            <a:spAutoFit/>
          </a:bodyPr>
          <a:lstStyle/>
          <a:p>
            <a:pPr marL="12700">
              <a:lnSpc>
                <a:spcPct val="100000"/>
              </a:lnSpc>
              <a:spcBef>
                <a:spcPts val="1415"/>
              </a:spcBef>
              <a:tabLst>
                <a:tab pos="594995" algn="l"/>
              </a:tabLst>
            </a:pPr>
            <a:r>
              <a:rPr sz="2200" b="1" spc="-5" dirty="0">
                <a:solidFill>
                  <a:srgbClr val="E36C09"/>
                </a:solidFill>
                <a:latin typeface="Comic Sans MS"/>
                <a:cs typeface="Comic Sans MS"/>
              </a:rPr>
              <a:t>as	</a:t>
            </a:r>
            <a:r>
              <a:rPr sz="2200" b="1" spc="-10" dirty="0">
                <a:solidFill>
                  <a:srgbClr val="E36C09"/>
                </a:solidFill>
                <a:latin typeface="Comic Sans MS"/>
                <a:cs typeface="Comic Sans MS"/>
              </a:rPr>
              <a:t>the</a:t>
            </a:r>
            <a:endParaRPr sz="2200">
              <a:latin typeface="Comic Sans MS"/>
              <a:cs typeface="Comic Sans MS"/>
            </a:endParaRPr>
          </a:p>
          <a:p>
            <a:pPr marL="15240">
              <a:lnSpc>
                <a:spcPct val="100000"/>
              </a:lnSpc>
              <a:spcBef>
                <a:spcPts val="1320"/>
              </a:spcBef>
              <a:tabLst>
                <a:tab pos="593090" algn="l"/>
              </a:tabLst>
            </a:pPr>
            <a:r>
              <a:rPr sz="2200" b="1" spc="-10" dirty="0">
                <a:solidFill>
                  <a:srgbClr val="E36C09"/>
                </a:solidFill>
                <a:latin typeface="Comic Sans MS"/>
                <a:cs typeface="Comic Sans MS"/>
              </a:rPr>
              <a:t>o</a:t>
            </a:r>
            <a:r>
              <a:rPr sz="2200" b="1" spc="-5" dirty="0">
                <a:solidFill>
                  <a:srgbClr val="E36C09"/>
                </a:solidFill>
                <a:latin typeface="Comic Sans MS"/>
                <a:cs typeface="Comic Sans MS"/>
              </a:rPr>
              <a:t>f</a:t>
            </a:r>
            <a:r>
              <a:rPr sz="2200" b="1" dirty="0">
                <a:solidFill>
                  <a:srgbClr val="E36C09"/>
                </a:solidFill>
                <a:latin typeface="Comic Sans MS"/>
                <a:cs typeface="Comic Sans MS"/>
              </a:rPr>
              <a:t>	t</a:t>
            </a:r>
            <a:r>
              <a:rPr sz="2200" b="1" spc="5" dirty="0">
                <a:solidFill>
                  <a:srgbClr val="E36C09"/>
                </a:solidFill>
                <a:latin typeface="Comic Sans MS"/>
                <a:cs typeface="Comic Sans MS"/>
              </a:rPr>
              <a:t>h</a:t>
            </a:r>
            <a:r>
              <a:rPr sz="2200" b="1" spc="-5" dirty="0">
                <a:solidFill>
                  <a:srgbClr val="E36C09"/>
                </a:solidFill>
                <a:latin typeface="Comic Sans MS"/>
                <a:cs typeface="Comic Sans MS"/>
              </a:rPr>
              <a:t>e</a:t>
            </a:r>
            <a:endParaRPr sz="2200">
              <a:latin typeface="Comic Sans MS"/>
              <a:cs typeface="Comic Sans MS"/>
            </a:endParaRPr>
          </a:p>
        </p:txBody>
      </p:sp>
      <p:sp>
        <p:nvSpPr>
          <p:cNvPr id="5" name="object 5"/>
          <p:cNvSpPr txBox="1"/>
          <p:nvPr/>
        </p:nvSpPr>
        <p:spPr>
          <a:xfrm>
            <a:off x="383540" y="3549167"/>
            <a:ext cx="8072755" cy="2639695"/>
          </a:xfrm>
          <a:prstGeom prst="rect">
            <a:avLst/>
          </a:prstGeom>
        </p:spPr>
        <p:txBody>
          <a:bodyPr vert="horz" wrap="square" lIns="0" tIns="12700" rIns="0" bIns="0" rtlCol="0">
            <a:spAutoFit/>
          </a:bodyPr>
          <a:lstStyle/>
          <a:p>
            <a:pPr marL="355600" marR="5080">
              <a:lnSpc>
                <a:spcPct val="150000"/>
              </a:lnSpc>
              <a:spcBef>
                <a:spcPts val="100"/>
              </a:spcBef>
            </a:pPr>
            <a:r>
              <a:rPr sz="2200" b="1" spc="-5" dirty="0">
                <a:solidFill>
                  <a:srgbClr val="E36C09"/>
                </a:solidFill>
                <a:latin typeface="Comic Sans MS"/>
                <a:cs typeface="Comic Sans MS"/>
              </a:rPr>
              <a:t>society. They </a:t>
            </a:r>
            <a:r>
              <a:rPr sz="2200" b="1" dirty="0">
                <a:solidFill>
                  <a:srgbClr val="E36C09"/>
                </a:solidFill>
                <a:latin typeface="Comic Sans MS"/>
                <a:cs typeface="Comic Sans MS"/>
              </a:rPr>
              <a:t>go </a:t>
            </a:r>
            <a:r>
              <a:rPr sz="2200" b="1" spc="-5" dirty="0">
                <a:solidFill>
                  <a:srgbClr val="E36C09"/>
                </a:solidFill>
                <a:latin typeface="Comic Sans MS"/>
                <a:cs typeface="Comic Sans MS"/>
              </a:rPr>
              <a:t>up </a:t>
            </a:r>
            <a:r>
              <a:rPr sz="2200" b="1" dirty="0">
                <a:solidFill>
                  <a:srgbClr val="E36C09"/>
                </a:solidFill>
                <a:latin typeface="Comic Sans MS"/>
                <a:cs typeface="Comic Sans MS"/>
              </a:rPr>
              <a:t>to </a:t>
            </a:r>
            <a:r>
              <a:rPr sz="2200" b="1" spc="-5" dirty="0">
                <a:solidFill>
                  <a:srgbClr val="E36C09"/>
                </a:solidFill>
                <a:latin typeface="Comic Sans MS"/>
                <a:cs typeface="Comic Sans MS"/>
              </a:rPr>
              <a:t>any level to </a:t>
            </a:r>
            <a:r>
              <a:rPr sz="2200" b="1" spc="-10" dirty="0">
                <a:solidFill>
                  <a:srgbClr val="E36C09"/>
                </a:solidFill>
                <a:latin typeface="Comic Sans MS"/>
                <a:cs typeface="Comic Sans MS"/>
              </a:rPr>
              <a:t>earn </a:t>
            </a:r>
            <a:r>
              <a:rPr sz="2200" b="1" spc="-5" dirty="0">
                <a:solidFill>
                  <a:srgbClr val="E36C09"/>
                </a:solidFill>
                <a:latin typeface="Comic Sans MS"/>
                <a:cs typeface="Comic Sans MS"/>
              </a:rPr>
              <a:t>their livelihood  </a:t>
            </a:r>
            <a:r>
              <a:rPr sz="2200" b="1" dirty="0">
                <a:solidFill>
                  <a:srgbClr val="E36C09"/>
                </a:solidFill>
                <a:latin typeface="Comic Sans MS"/>
                <a:cs typeface="Comic Sans MS"/>
              </a:rPr>
              <a:t>and </a:t>
            </a:r>
            <a:r>
              <a:rPr sz="2200" b="1" spc="-5" dirty="0">
                <a:solidFill>
                  <a:srgbClr val="E36C09"/>
                </a:solidFill>
                <a:latin typeface="Comic Sans MS"/>
                <a:cs typeface="Comic Sans MS"/>
              </a:rPr>
              <a:t>often hurt </a:t>
            </a:r>
            <a:r>
              <a:rPr sz="2200" b="1" spc="-10" dirty="0">
                <a:solidFill>
                  <a:srgbClr val="E36C09"/>
                </a:solidFill>
                <a:latin typeface="Comic Sans MS"/>
                <a:cs typeface="Comic Sans MS"/>
              </a:rPr>
              <a:t>themselves</a:t>
            </a:r>
            <a:r>
              <a:rPr sz="2200" b="1" spc="45" dirty="0">
                <a:solidFill>
                  <a:srgbClr val="E36C09"/>
                </a:solidFill>
                <a:latin typeface="Comic Sans MS"/>
                <a:cs typeface="Comic Sans MS"/>
              </a:rPr>
              <a:t> </a:t>
            </a:r>
            <a:r>
              <a:rPr sz="2200" b="1" spc="-5" dirty="0">
                <a:solidFill>
                  <a:srgbClr val="E36C09"/>
                </a:solidFill>
                <a:latin typeface="Comic Sans MS"/>
                <a:cs typeface="Comic Sans MS"/>
              </a:rPr>
              <a:t>irreparably.</a:t>
            </a:r>
            <a:endParaRPr sz="2200">
              <a:latin typeface="Comic Sans MS"/>
              <a:cs typeface="Comic Sans MS"/>
            </a:endParaRPr>
          </a:p>
          <a:p>
            <a:pPr>
              <a:lnSpc>
                <a:spcPct val="100000"/>
              </a:lnSpc>
              <a:spcBef>
                <a:spcPts val="60"/>
              </a:spcBef>
            </a:pPr>
            <a:endParaRPr sz="2150">
              <a:latin typeface="Comic Sans MS"/>
              <a:cs typeface="Comic Sans MS"/>
            </a:endParaRPr>
          </a:p>
          <a:p>
            <a:pPr marL="12700">
              <a:lnSpc>
                <a:spcPct val="100000"/>
              </a:lnSpc>
            </a:pPr>
            <a:r>
              <a:rPr sz="2000" b="1" u="heavy" spc="-10" dirty="0">
                <a:uFill>
                  <a:solidFill>
                    <a:srgbClr val="000000"/>
                  </a:solidFill>
                </a:uFill>
                <a:latin typeface="Carlito"/>
                <a:cs typeface="Carlito"/>
              </a:rPr>
              <a:t>Poetic </a:t>
            </a:r>
            <a:r>
              <a:rPr sz="2000" b="1" u="heavy" spc="-5" dirty="0">
                <a:uFill>
                  <a:solidFill>
                    <a:srgbClr val="000000"/>
                  </a:solidFill>
                </a:uFill>
                <a:latin typeface="Carlito"/>
                <a:cs typeface="Carlito"/>
              </a:rPr>
              <a:t>Devices </a:t>
            </a:r>
            <a:r>
              <a:rPr sz="2000" b="1" u="heavy" dirty="0">
                <a:uFill>
                  <a:solidFill>
                    <a:srgbClr val="000000"/>
                  </a:solidFill>
                </a:uFill>
                <a:latin typeface="Carlito"/>
                <a:cs typeface="Carlito"/>
              </a:rPr>
              <a:t>in</a:t>
            </a:r>
            <a:r>
              <a:rPr sz="2000" b="1" u="heavy" spc="-10" dirty="0">
                <a:uFill>
                  <a:solidFill>
                    <a:srgbClr val="000000"/>
                  </a:solidFill>
                </a:uFill>
                <a:latin typeface="Carlito"/>
                <a:cs typeface="Carlito"/>
              </a:rPr>
              <a:t> </a:t>
            </a:r>
            <a:r>
              <a:rPr sz="2000" b="1" u="heavy" dirty="0">
                <a:uFill>
                  <a:solidFill>
                    <a:srgbClr val="000000"/>
                  </a:solidFill>
                </a:uFill>
                <a:latin typeface="Carlito"/>
                <a:cs typeface="Carlito"/>
              </a:rPr>
              <a:t>use</a:t>
            </a:r>
            <a:endParaRPr sz="2000">
              <a:latin typeface="Carlito"/>
              <a:cs typeface="Carlito"/>
            </a:endParaRPr>
          </a:p>
          <a:p>
            <a:pPr>
              <a:lnSpc>
                <a:spcPct val="100000"/>
              </a:lnSpc>
              <a:spcBef>
                <a:spcPts val="20"/>
              </a:spcBef>
            </a:pPr>
            <a:endParaRPr sz="1950">
              <a:latin typeface="Carlito"/>
              <a:cs typeface="Carlito"/>
            </a:endParaRPr>
          </a:p>
          <a:p>
            <a:pPr marL="335280" indent="-323215">
              <a:lnSpc>
                <a:spcPct val="100000"/>
              </a:lnSpc>
              <a:buAutoNum type="arabicParenR"/>
              <a:tabLst>
                <a:tab pos="335915" algn="l"/>
              </a:tabLst>
            </a:pPr>
            <a:r>
              <a:rPr sz="2000" b="1" spc="-5" dirty="0">
                <a:latin typeface="Carlito"/>
                <a:cs typeface="Carlito"/>
              </a:rPr>
              <a:t>Cold </a:t>
            </a:r>
            <a:r>
              <a:rPr sz="2000" b="1" dirty="0">
                <a:latin typeface="Carlito"/>
                <a:cs typeface="Carlito"/>
              </a:rPr>
              <a:t>sea – </a:t>
            </a:r>
            <a:r>
              <a:rPr sz="2000" b="1" spc="-5" dirty="0">
                <a:latin typeface="Carlito"/>
                <a:cs typeface="Carlito"/>
              </a:rPr>
              <a:t>symbolised </a:t>
            </a:r>
            <a:r>
              <a:rPr sz="2000" b="1" dirty="0">
                <a:latin typeface="Carlito"/>
                <a:cs typeface="Carlito"/>
              </a:rPr>
              <a:t>as polar</a:t>
            </a:r>
            <a:r>
              <a:rPr sz="2000" b="1" spc="-55" dirty="0">
                <a:latin typeface="Carlito"/>
                <a:cs typeface="Carlito"/>
              </a:rPr>
              <a:t> </a:t>
            </a:r>
            <a:r>
              <a:rPr sz="2000" b="1" spc="-10" dirty="0">
                <a:latin typeface="Carlito"/>
                <a:cs typeface="Carlito"/>
              </a:rPr>
              <a:t>region</a:t>
            </a:r>
            <a:endParaRPr sz="2000">
              <a:latin typeface="Carlito"/>
              <a:cs typeface="Carlito"/>
            </a:endParaRPr>
          </a:p>
          <a:p>
            <a:pPr marL="335280" indent="-323215">
              <a:lnSpc>
                <a:spcPct val="100000"/>
              </a:lnSpc>
              <a:buAutoNum type="arabicParenR"/>
              <a:tabLst>
                <a:tab pos="335915" algn="l"/>
              </a:tabLst>
            </a:pPr>
            <a:r>
              <a:rPr sz="2000" b="1" dirty="0">
                <a:latin typeface="Carlito"/>
                <a:cs typeface="Carlito"/>
              </a:rPr>
              <a:t>His hurt hands –</a:t>
            </a:r>
            <a:r>
              <a:rPr sz="2000" b="1" spc="-60" dirty="0">
                <a:latin typeface="Carlito"/>
                <a:cs typeface="Carlito"/>
              </a:rPr>
              <a:t> </a:t>
            </a:r>
            <a:r>
              <a:rPr sz="2000" b="1" spc="-10" dirty="0">
                <a:latin typeface="Carlito"/>
                <a:cs typeface="Carlito"/>
              </a:rPr>
              <a:t>Alliteration</a:t>
            </a:r>
            <a:endParaRPr sz="2000">
              <a:latin typeface="Carlito"/>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319786"/>
            <a:ext cx="6449695" cy="2585720"/>
          </a:xfrm>
          <a:prstGeom prst="rect">
            <a:avLst/>
          </a:prstGeom>
        </p:spPr>
        <p:txBody>
          <a:bodyPr vert="horz" wrap="square" lIns="0" tIns="12065" rIns="0" bIns="0" rtlCol="0">
            <a:spAutoFit/>
          </a:bodyPr>
          <a:lstStyle/>
          <a:p>
            <a:pPr marL="355600" marR="802640" indent="-343535">
              <a:lnSpc>
                <a:spcPct val="100000"/>
              </a:lnSpc>
              <a:spcBef>
                <a:spcPts val="95"/>
              </a:spcBef>
              <a:tabLst>
                <a:tab pos="1430655" algn="l"/>
                <a:tab pos="2122805" algn="l"/>
              </a:tabLst>
            </a:pPr>
            <a:r>
              <a:rPr sz="2800" i="1" spc="-5" dirty="0">
                <a:solidFill>
                  <a:srgbClr val="E36C09"/>
                </a:solidFill>
                <a:latin typeface="Comic Sans MS"/>
                <a:cs typeface="Comic Sans MS"/>
              </a:rPr>
              <a:t>“Those</a:t>
            </a:r>
            <a:r>
              <a:rPr sz="2800" i="1" spc="25" dirty="0">
                <a:solidFill>
                  <a:srgbClr val="E36C09"/>
                </a:solidFill>
                <a:latin typeface="Comic Sans MS"/>
                <a:cs typeface="Comic Sans MS"/>
              </a:rPr>
              <a:t> </a:t>
            </a:r>
            <a:r>
              <a:rPr sz="2800" i="1" spc="-5" dirty="0">
                <a:solidFill>
                  <a:srgbClr val="E36C09"/>
                </a:solidFill>
                <a:latin typeface="Comic Sans MS"/>
                <a:cs typeface="Comic Sans MS"/>
              </a:rPr>
              <a:t>who	prepare green </a:t>
            </a:r>
            <a:r>
              <a:rPr sz="2800" i="1" spc="-10" dirty="0">
                <a:solidFill>
                  <a:srgbClr val="E36C09"/>
                </a:solidFill>
                <a:latin typeface="Comic Sans MS"/>
                <a:cs typeface="Comic Sans MS"/>
              </a:rPr>
              <a:t>wars,  wars with gas, wars with fire,  victories with </a:t>
            </a:r>
            <a:r>
              <a:rPr sz="2800" i="1" spc="-5" dirty="0">
                <a:solidFill>
                  <a:srgbClr val="E36C09"/>
                </a:solidFill>
                <a:latin typeface="Comic Sans MS"/>
                <a:cs typeface="Comic Sans MS"/>
              </a:rPr>
              <a:t>no survivors,  would	put </a:t>
            </a:r>
            <a:r>
              <a:rPr sz="2800" i="1" dirty="0">
                <a:solidFill>
                  <a:srgbClr val="E36C09"/>
                </a:solidFill>
                <a:latin typeface="Comic Sans MS"/>
                <a:cs typeface="Comic Sans MS"/>
              </a:rPr>
              <a:t>on </a:t>
            </a:r>
            <a:r>
              <a:rPr sz="2800" i="1" spc="-5" dirty="0">
                <a:solidFill>
                  <a:srgbClr val="E36C09"/>
                </a:solidFill>
                <a:latin typeface="Comic Sans MS"/>
                <a:cs typeface="Comic Sans MS"/>
              </a:rPr>
              <a:t>clean</a:t>
            </a:r>
            <a:r>
              <a:rPr sz="2800" i="1" spc="-40" dirty="0">
                <a:solidFill>
                  <a:srgbClr val="E36C09"/>
                </a:solidFill>
                <a:latin typeface="Comic Sans MS"/>
                <a:cs typeface="Comic Sans MS"/>
              </a:rPr>
              <a:t> </a:t>
            </a:r>
            <a:r>
              <a:rPr sz="2800" i="1" spc="-5" dirty="0">
                <a:solidFill>
                  <a:srgbClr val="E36C09"/>
                </a:solidFill>
                <a:latin typeface="Comic Sans MS"/>
                <a:cs typeface="Comic Sans MS"/>
              </a:rPr>
              <a:t>clothes</a:t>
            </a:r>
            <a:endParaRPr sz="2800">
              <a:latin typeface="Comic Sans MS"/>
              <a:cs typeface="Comic Sans MS"/>
            </a:endParaRPr>
          </a:p>
          <a:p>
            <a:pPr marL="355600" marR="5080">
              <a:lnSpc>
                <a:spcPct val="100000"/>
              </a:lnSpc>
            </a:pPr>
            <a:r>
              <a:rPr sz="2800" i="1" spc="-5" dirty="0">
                <a:solidFill>
                  <a:srgbClr val="E36C09"/>
                </a:solidFill>
                <a:latin typeface="Comic Sans MS"/>
                <a:cs typeface="Comic Sans MS"/>
              </a:rPr>
              <a:t>and </a:t>
            </a:r>
            <a:r>
              <a:rPr sz="2800" i="1" spc="-10" dirty="0">
                <a:solidFill>
                  <a:srgbClr val="E36C09"/>
                </a:solidFill>
                <a:latin typeface="Comic Sans MS"/>
                <a:cs typeface="Comic Sans MS"/>
              </a:rPr>
              <a:t>walk </a:t>
            </a:r>
            <a:r>
              <a:rPr sz="2800" i="1" spc="-5" dirty="0">
                <a:solidFill>
                  <a:srgbClr val="E36C09"/>
                </a:solidFill>
                <a:latin typeface="Comic Sans MS"/>
                <a:cs typeface="Comic Sans MS"/>
              </a:rPr>
              <a:t>about </a:t>
            </a:r>
            <a:r>
              <a:rPr sz="2800" i="1" spc="-10" dirty="0">
                <a:solidFill>
                  <a:srgbClr val="E36C09"/>
                </a:solidFill>
                <a:latin typeface="Comic Sans MS"/>
                <a:cs typeface="Comic Sans MS"/>
              </a:rPr>
              <a:t>with their brothers  </a:t>
            </a:r>
            <a:r>
              <a:rPr sz="2800" i="1" spc="-5" dirty="0">
                <a:solidFill>
                  <a:srgbClr val="E36C09"/>
                </a:solidFill>
                <a:latin typeface="Comic Sans MS"/>
                <a:cs typeface="Comic Sans MS"/>
              </a:rPr>
              <a:t>in </a:t>
            </a:r>
            <a:r>
              <a:rPr sz="2800" i="1" spc="-10" dirty="0">
                <a:solidFill>
                  <a:srgbClr val="E36C09"/>
                </a:solidFill>
                <a:latin typeface="Comic Sans MS"/>
                <a:cs typeface="Comic Sans MS"/>
              </a:rPr>
              <a:t>the </a:t>
            </a:r>
            <a:r>
              <a:rPr sz="2800" i="1" spc="-5" dirty="0">
                <a:solidFill>
                  <a:srgbClr val="E36C09"/>
                </a:solidFill>
                <a:latin typeface="Comic Sans MS"/>
                <a:cs typeface="Comic Sans MS"/>
              </a:rPr>
              <a:t>shade, </a:t>
            </a:r>
            <a:r>
              <a:rPr sz="2800" i="1" spc="-10" dirty="0">
                <a:solidFill>
                  <a:srgbClr val="E36C09"/>
                </a:solidFill>
                <a:latin typeface="Comic Sans MS"/>
                <a:cs typeface="Comic Sans MS"/>
              </a:rPr>
              <a:t>doing</a:t>
            </a:r>
            <a:r>
              <a:rPr sz="2800" i="1" spc="10" dirty="0">
                <a:solidFill>
                  <a:srgbClr val="E36C09"/>
                </a:solidFill>
                <a:latin typeface="Comic Sans MS"/>
                <a:cs typeface="Comic Sans MS"/>
              </a:rPr>
              <a:t> </a:t>
            </a:r>
            <a:r>
              <a:rPr sz="2800" i="1" spc="-5" dirty="0">
                <a:solidFill>
                  <a:srgbClr val="E36C09"/>
                </a:solidFill>
                <a:latin typeface="Comic Sans MS"/>
                <a:cs typeface="Comic Sans MS"/>
              </a:rPr>
              <a:t>nothing.”</a:t>
            </a:r>
            <a:endParaRPr sz="2800">
              <a:latin typeface="Comic Sans MS"/>
              <a:cs typeface="Comic Sans MS"/>
            </a:endParaRPr>
          </a:p>
        </p:txBody>
      </p:sp>
      <p:sp>
        <p:nvSpPr>
          <p:cNvPr id="3" name="object 3"/>
          <p:cNvSpPr/>
          <p:nvPr/>
        </p:nvSpPr>
        <p:spPr>
          <a:xfrm>
            <a:off x="5245608" y="3200400"/>
            <a:ext cx="3768445" cy="3352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352800"/>
            <a:ext cx="4648200" cy="32004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324600" y="304800"/>
            <a:ext cx="2667000" cy="18288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509676"/>
            <a:ext cx="8073390" cy="5822950"/>
          </a:xfrm>
          <a:prstGeom prst="rect">
            <a:avLst/>
          </a:prstGeom>
        </p:spPr>
        <p:txBody>
          <a:bodyPr vert="horz" wrap="square" lIns="0" tIns="12700" rIns="0" bIns="0" rtlCol="0">
            <a:spAutoFit/>
          </a:bodyPr>
          <a:lstStyle/>
          <a:p>
            <a:pPr marL="355600" marR="5080" indent="-128905" algn="just">
              <a:lnSpc>
                <a:spcPct val="150000"/>
              </a:lnSpc>
              <a:spcBef>
                <a:spcPts val="100"/>
              </a:spcBef>
            </a:pPr>
            <a:r>
              <a:rPr sz="2200" b="1" spc="-5" dirty="0">
                <a:solidFill>
                  <a:srgbClr val="FF0000"/>
                </a:solidFill>
                <a:latin typeface="Carlito"/>
                <a:cs typeface="Carlito"/>
              </a:rPr>
              <a:t>The poet </a:t>
            </a:r>
            <a:r>
              <a:rPr sz="2200" b="1" spc="-10" dirty="0">
                <a:solidFill>
                  <a:srgbClr val="FF0000"/>
                </a:solidFill>
                <a:latin typeface="Carlito"/>
                <a:cs typeface="Carlito"/>
              </a:rPr>
              <a:t>here </a:t>
            </a:r>
            <a:r>
              <a:rPr sz="2200" b="1" spc="-5" dirty="0">
                <a:solidFill>
                  <a:srgbClr val="FF0000"/>
                </a:solidFill>
                <a:latin typeface="Carlito"/>
                <a:cs typeface="Carlito"/>
              </a:rPr>
              <a:t>condemns the people </a:t>
            </a:r>
            <a:r>
              <a:rPr sz="2200" b="1" spc="-10" dirty="0">
                <a:solidFill>
                  <a:srgbClr val="FF0000"/>
                </a:solidFill>
                <a:latin typeface="Carlito"/>
                <a:cs typeface="Carlito"/>
              </a:rPr>
              <a:t>with green </a:t>
            </a:r>
            <a:r>
              <a:rPr sz="2200" b="1" spc="-15" dirty="0">
                <a:solidFill>
                  <a:srgbClr val="FF0000"/>
                </a:solidFill>
                <a:latin typeface="Carlito"/>
                <a:cs typeface="Carlito"/>
              </a:rPr>
              <a:t>wars </a:t>
            </a:r>
            <a:r>
              <a:rPr sz="2200" b="1" spc="-5" dirty="0">
                <a:solidFill>
                  <a:srgbClr val="FF0000"/>
                </a:solidFill>
                <a:latin typeface="Carlito"/>
                <a:cs typeface="Carlito"/>
              </a:rPr>
              <a:t>(biological  </a:t>
            </a:r>
            <a:r>
              <a:rPr sz="2200" b="1" spc="-10" dirty="0">
                <a:solidFill>
                  <a:srgbClr val="FF0000"/>
                </a:solidFill>
                <a:latin typeface="Carlito"/>
                <a:cs typeface="Carlito"/>
              </a:rPr>
              <a:t>weapon </a:t>
            </a:r>
            <a:r>
              <a:rPr sz="2200" b="1" spc="-5" dirty="0">
                <a:solidFill>
                  <a:srgbClr val="FF0000"/>
                </a:solidFill>
                <a:latin typeface="Carlito"/>
                <a:cs typeface="Carlito"/>
              </a:rPr>
              <a:t>or </a:t>
            </a:r>
            <a:r>
              <a:rPr sz="2200" b="1" spc="-15" dirty="0">
                <a:solidFill>
                  <a:srgbClr val="FF0000"/>
                </a:solidFill>
                <a:latin typeface="Carlito"/>
                <a:cs typeface="Carlito"/>
              </a:rPr>
              <a:t>creators </a:t>
            </a:r>
            <a:r>
              <a:rPr sz="2200" b="1" spc="-5" dirty="0">
                <a:solidFill>
                  <a:srgbClr val="FF0000"/>
                </a:solidFill>
                <a:latin typeface="Carlito"/>
                <a:cs typeface="Carlito"/>
              </a:rPr>
              <a:t>of pollution) </a:t>
            </a:r>
            <a:r>
              <a:rPr sz="2200" b="1" spc="-10" dirty="0">
                <a:solidFill>
                  <a:srgbClr val="FF0000"/>
                </a:solidFill>
                <a:latin typeface="Carlito"/>
                <a:cs typeface="Carlito"/>
              </a:rPr>
              <a:t>and </a:t>
            </a:r>
            <a:r>
              <a:rPr sz="2200" b="1" spc="-15" dirty="0">
                <a:solidFill>
                  <a:srgbClr val="FF0000"/>
                </a:solidFill>
                <a:latin typeface="Carlito"/>
                <a:cs typeface="Carlito"/>
              </a:rPr>
              <a:t>wars </a:t>
            </a:r>
            <a:r>
              <a:rPr sz="2200" b="1" spc="-10" dirty="0">
                <a:solidFill>
                  <a:srgbClr val="FF0000"/>
                </a:solidFill>
                <a:latin typeface="Carlito"/>
                <a:cs typeface="Carlito"/>
              </a:rPr>
              <a:t>with fire </a:t>
            </a:r>
            <a:r>
              <a:rPr sz="2200" b="1" spc="-15" dirty="0">
                <a:solidFill>
                  <a:srgbClr val="FF0000"/>
                </a:solidFill>
                <a:latin typeface="Carlito"/>
                <a:cs typeface="Carlito"/>
              </a:rPr>
              <a:t>(Atomic </a:t>
            </a:r>
            <a:r>
              <a:rPr sz="2200" b="1" spc="-10" dirty="0">
                <a:solidFill>
                  <a:srgbClr val="FF0000"/>
                </a:solidFill>
                <a:latin typeface="Carlito"/>
                <a:cs typeface="Carlito"/>
              </a:rPr>
              <a:t>war) </a:t>
            </a:r>
            <a:r>
              <a:rPr sz="2200" b="1" spc="-5" dirty="0">
                <a:solidFill>
                  <a:srgbClr val="FF0000"/>
                </a:solidFill>
                <a:latin typeface="Carlito"/>
                <a:cs typeface="Carlito"/>
              </a:rPr>
              <a:t>.  </a:t>
            </a:r>
            <a:r>
              <a:rPr sz="2200" b="1" spc="-15" dirty="0">
                <a:solidFill>
                  <a:srgbClr val="FF0000"/>
                </a:solidFill>
                <a:latin typeface="Carlito"/>
                <a:cs typeface="Carlito"/>
              </a:rPr>
              <a:t>They </a:t>
            </a:r>
            <a:r>
              <a:rPr sz="2200" b="1" spc="-5" dirty="0">
                <a:solidFill>
                  <a:srgbClr val="FF0000"/>
                </a:solidFill>
                <a:latin typeface="Carlito"/>
                <a:cs typeface="Carlito"/>
              </a:rPr>
              <a:t>become victorious </a:t>
            </a:r>
            <a:r>
              <a:rPr sz="2200" b="1" dirty="0">
                <a:solidFill>
                  <a:srgbClr val="FF0000"/>
                </a:solidFill>
                <a:latin typeface="Carlito"/>
                <a:cs typeface="Carlito"/>
              </a:rPr>
              <a:t>but </a:t>
            </a:r>
            <a:r>
              <a:rPr sz="2200" b="1" spc="-5" dirty="0">
                <a:solidFill>
                  <a:srgbClr val="FF0000"/>
                </a:solidFill>
                <a:latin typeface="Carlito"/>
                <a:cs typeface="Carlito"/>
              </a:rPr>
              <a:t>with </a:t>
            </a:r>
            <a:r>
              <a:rPr sz="2200" b="1" dirty="0">
                <a:solidFill>
                  <a:srgbClr val="FF0000"/>
                </a:solidFill>
                <a:latin typeface="Carlito"/>
                <a:cs typeface="Carlito"/>
              </a:rPr>
              <a:t>no </a:t>
            </a:r>
            <a:r>
              <a:rPr sz="2200" b="1" spc="-10" dirty="0">
                <a:solidFill>
                  <a:srgbClr val="FF0000"/>
                </a:solidFill>
                <a:latin typeface="Carlito"/>
                <a:cs typeface="Carlito"/>
              </a:rPr>
              <a:t>survivors </a:t>
            </a:r>
            <a:r>
              <a:rPr sz="2200" b="1" spc="-5" dirty="0">
                <a:solidFill>
                  <a:srgbClr val="FF0000"/>
                </a:solidFill>
                <a:latin typeface="Carlito"/>
                <a:cs typeface="Carlito"/>
              </a:rPr>
              <a:t>left. </a:t>
            </a:r>
            <a:r>
              <a:rPr sz="2200" b="1" dirty="0">
                <a:solidFill>
                  <a:srgbClr val="FF0000"/>
                </a:solidFill>
                <a:latin typeface="Carlito"/>
                <a:cs typeface="Carlito"/>
              </a:rPr>
              <a:t>The </a:t>
            </a:r>
            <a:r>
              <a:rPr sz="2200" b="1" spc="-5" dirty="0">
                <a:solidFill>
                  <a:srgbClr val="FF0000"/>
                </a:solidFill>
                <a:latin typeface="Carlito"/>
                <a:cs typeface="Carlito"/>
              </a:rPr>
              <a:t>poet mocks  </a:t>
            </a:r>
            <a:r>
              <a:rPr sz="2200" b="1" spc="-20" dirty="0">
                <a:solidFill>
                  <a:srgbClr val="FF0000"/>
                </a:solidFill>
                <a:latin typeface="Carlito"/>
                <a:cs typeface="Carlito"/>
              </a:rPr>
              <a:t>at </a:t>
            </a:r>
            <a:r>
              <a:rPr sz="2200" b="1" spc="-5" dirty="0">
                <a:solidFill>
                  <a:srgbClr val="FF0000"/>
                </a:solidFill>
                <a:latin typeface="Carlito"/>
                <a:cs typeface="Carlito"/>
              </a:rPr>
              <a:t>the victory of those people </a:t>
            </a:r>
            <a:r>
              <a:rPr sz="2200" b="1" spc="-10" dirty="0">
                <a:solidFill>
                  <a:srgbClr val="FF0000"/>
                </a:solidFill>
                <a:latin typeface="Carlito"/>
                <a:cs typeface="Carlito"/>
              </a:rPr>
              <a:t>who </a:t>
            </a:r>
            <a:r>
              <a:rPr sz="2200" b="1" spc="-20" dirty="0">
                <a:solidFill>
                  <a:srgbClr val="FF0000"/>
                </a:solidFill>
                <a:latin typeface="Carlito"/>
                <a:cs typeface="Carlito"/>
              </a:rPr>
              <a:t>get </a:t>
            </a:r>
            <a:r>
              <a:rPr sz="2200" b="1" spc="-5" dirty="0">
                <a:solidFill>
                  <a:srgbClr val="FF0000"/>
                </a:solidFill>
                <a:latin typeface="Carlito"/>
                <a:cs typeface="Carlito"/>
              </a:rPr>
              <a:t>victory </a:t>
            </a:r>
            <a:r>
              <a:rPr sz="2200" b="1" spc="-15" dirty="0">
                <a:solidFill>
                  <a:srgbClr val="FF0000"/>
                </a:solidFill>
                <a:latin typeface="Carlito"/>
                <a:cs typeface="Carlito"/>
              </a:rPr>
              <a:t>over </a:t>
            </a:r>
            <a:r>
              <a:rPr sz="2200" b="1" spc="-5" dirty="0">
                <a:solidFill>
                  <a:srgbClr val="FF0000"/>
                </a:solidFill>
                <a:latin typeface="Carlito"/>
                <a:cs typeface="Carlito"/>
              </a:rPr>
              <a:t>destruction.   </a:t>
            </a:r>
            <a:r>
              <a:rPr sz="2200" b="1" spc="-10" dirty="0">
                <a:solidFill>
                  <a:srgbClr val="FF0000"/>
                </a:solidFill>
                <a:latin typeface="Carlito"/>
                <a:cs typeface="Carlito"/>
              </a:rPr>
              <a:t>The </a:t>
            </a:r>
            <a:r>
              <a:rPr sz="2200" b="1" spc="-5" dirty="0">
                <a:solidFill>
                  <a:srgbClr val="FF0000"/>
                </a:solidFill>
                <a:latin typeface="Carlito"/>
                <a:cs typeface="Carlito"/>
              </a:rPr>
              <a:t>poet </a:t>
            </a:r>
            <a:r>
              <a:rPr sz="2200" b="1" spc="-10" dirty="0">
                <a:solidFill>
                  <a:srgbClr val="FF0000"/>
                </a:solidFill>
                <a:latin typeface="Carlito"/>
                <a:cs typeface="Carlito"/>
              </a:rPr>
              <a:t>asks </a:t>
            </a:r>
            <a:r>
              <a:rPr sz="2200" b="1" spc="-5" dirty="0">
                <a:solidFill>
                  <a:srgbClr val="FF0000"/>
                </a:solidFill>
                <a:latin typeface="Carlito"/>
                <a:cs typeface="Carlito"/>
              </a:rPr>
              <a:t>them </a:t>
            </a:r>
            <a:r>
              <a:rPr sz="2200" b="1" spc="-15" dirty="0">
                <a:solidFill>
                  <a:srgbClr val="FF0000"/>
                </a:solidFill>
                <a:latin typeface="Carlito"/>
                <a:cs typeface="Carlito"/>
              </a:rPr>
              <a:t>to leave </a:t>
            </a:r>
            <a:r>
              <a:rPr sz="2200" b="1" spc="-5" dirty="0">
                <a:solidFill>
                  <a:srgbClr val="FF0000"/>
                </a:solidFill>
                <a:latin typeface="Carlito"/>
                <a:cs typeface="Carlito"/>
              </a:rPr>
              <a:t>the </a:t>
            </a:r>
            <a:r>
              <a:rPr sz="2200" b="1" spc="-10" dirty="0">
                <a:solidFill>
                  <a:srgbClr val="FF0000"/>
                </a:solidFill>
                <a:latin typeface="Carlito"/>
                <a:cs typeface="Carlito"/>
              </a:rPr>
              <a:t>path </a:t>
            </a:r>
            <a:r>
              <a:rPr sz="2200" b="1" spc="-5" dirty="0">
                <a:solidFill>
                  <a:srgbClr val="FF0000"/>
                </a:solidFill>
                <a:latin typeface="Carlito"/>
                <a:cs typeface="Carlito"/>
              </a:rPr>
              <a:t>of destruction </a:t>
            </a:r>
            <a:r>
              <a:rPr sz="2200" b="1" spc="-10" dirty="0">
                <a:solidFill>
                  <a:srgbClr val="FF0000"/>
                </a:solidFill>
                <a:latin typeface="Carlito"/>
                <a:cs typeface="Carlito"/>
              </a:rPr>
              <a:t>and </a:t>
            </a:r>
            <a:r>
              <a:rPr sz="2200" b="1" dirty="0">
                <a:solidFill>
                  <a:srgbClr val="FF0000"/>
                </a:solidFill>
                <a:latin typeface="Carlito"/>
                <a:cs typeface="Carlito"/>
              </a:rPr>
              <a:t>join </a:t>
            </a:r>
            <a:r>
              <a:rPr sz="2200" b="1" spc="-5" dirty="0">
                <a:solidFill>
                  <a:srgbClr val="FF0000"/>
                </a:solidFill>
                <a:latin typeface="Carlito"/>
                <a:cs typeface="Carlito"/>
              </a:rPr>
              <a:t>the  </a:t>
            </a:r>
            <a:r>
              <a:rPr sz="2200" b="1" spc="-10" dirty="0">
                <a:solidFill>
                  <a:srgbClr val="FF0000"/>
                </a:solidFill>
                <a:latin typeface="Carlito"/>
                <a:cs typeface="Carlito"/>
              </a:rPr>
              <a:t>group of </a:t>
            </a:r>
            <a:r>
              <a:rPr sz="2200" b="1" spc="-5" dirty="0">
                <a:solidFill>
                  <a:srgbClr val="FF0000"/>
                </a:solidFill>
                <a:latin typeface="Carlito"/>
                <a:cs typeface="Carlito"/>
              </a:rPr>
              <a:t>silence. </a:t>
            </a:r>
            <a:r>
              <a:rPr sz="2200" b="1" spc="-10" dirty="0">
                <a:solidFill>
                  <a:srgbClr val="FF0000"/>
                </a:solidFill>
                <a:latin typeface="Carlito"/>
                <a:cs typeface="Carlito"/>
              </a:rPr>
              <a:t>He </a:t>
            </a:r>
            <a:r>
              <a:rPr sz="2200" b="1" spc="-15" dirty="0">
                <a:solidFill>
                  <a:srgbClr val="FF0000"/>
                </a:solidFill>
                <a:latin typeface="Carlito"/>
                <a:cs typeface="Carlito"/>
              </a:rPr>
              <a:t>urges </a:t>
            </a:r>
            <a:r>
              <a:rPr sz="2200" b="1" spc="-5" dirty="0">
                <a:solidFill>
                  <a:srgbClr val="FF0000"/>
                </a:solidFill>
                <a:latin typeface="Carlito"/>
                <a:cs typeface="Carlito"/>
              </a:rPr>
              <a:t>them </a:t>
            </a:r>
            <a:r>
              <a:rPr sz="2200" b="1" spc="-15" dirty="0">
                <a:solidFill>
                  <a:srgbClr val="FF0000"/>
                </a:solidFill>
                <a:latin typeface="Carlito"/>
                <a:cs typeface="Carlito"/>
              </a:rPr>
              <a:t>to </a:t>
            </a:r>
            <a:r>
              <a:rPr sz="2200" b="1" dirty="0">
                <a:solidFill>
                  <a:srgbClr val="FF0000"/>
                </a:solidFill>
                <a:latin typeface="Carlito"/>
                <a:cs typeface="Carlito"/>
              </a:rPr>
              <a:t>put </a:t>
            </a:r>
            <a:r>
              <a:rPr sz="2200" b="1" spc="-10" dirty="0">
                <a:solidFill>
                  <a:srgbClr val="FF0000"/>
                </a:solidFill>
                <a:latin typeface="Carlito"/>
                <a:cs typeface="Carlito"/>
              </a:rPr>
              <a:t>on </a:t>
            </a:r>
            <a:r>
              <a:rPr sz="2200" b="1" spc="-15" dirty="0">
                <a:solidFill>
                  <a:srgbClr val="FF0000"/>
                </a:solidFill>
                <a:latin typeface="Carlito"/>
                <a:cs typeface="Carlito"/>
              </a:rPr>
              <a:t>white </a:t>
            </a:r>
            <a:r>
              <a:rPr sz="2200" b="1" spc="-10" dirty="0">
                <a:solidFill>
                  <a:srgbClr val="FF0000"/>
                </a:solidFill>
                <a:latin typeface="Carlito"/>
                <a:cs typeface="Carlito"/>
              </a:rPr>
              <a:t>(symbolising </a:t>
            </a:r>
            <a:r>
              <a:rPr sz="2200" b="1" spc="-5" dirty="0">
                <a:solidFill>
                  <a:srgbClr val="FF0000"/>
                </a:solidFill>
                <a:latin typeface="Carlito"/>
                <a:cs typeface="Carlito"/>
              </a:rPr>
              <a:t>–   purity </a:t>
            </a:r>
            <a:r>
              <a:rPr sz="2200" b="1" spc="-10" dirty="0">
                <a:solidFill>
                  <a:srgbClr val="FF0000"/>
                </a:solidFill>
                <a:latin typeface="Carlito"/>
                <a:cs typeface="Carlito"/>
              </a:rPr>
              <a:t>and serenity) </a:t>
            </a:r>
            <a:r>
              <a:rPr sz="2200" b="1" spc="-5" dirty="0">
                <a:solidFill>
                  <a:srgbClr val="FF0000"/>
                </a:solidFill>
                <a:latin typeface="Carlito"/>
                <a:cs typeface="Carlito"/>
              </a:rPr>
              <a:t>clothes. And </a:t>
            </a:r>
            <a:r>
              <a:rPr sz="2200" b="1" spc="-10" dirty="0">
                <a:solidFill>
                  <a:srgbClr val="FF0000"/>
                </a:solidFill>
                <a:latin typeface="Carlito"/>
                <a:cs typeface="Carlito"/>
              </a:rPr>
              <a:t>walk with </a:t>
            </a:r>
            <a:r>
              <a:rPr sz="2200" b="1" spc="-5" dirty="0">
                <a:solidFill>
                  <a:srgbClr val="FF0000"/>
                </a:solidFill>
                <a:latin typeface="Carlito"/>
                <a:cs typeface="Carlito"/>
              </a:rPr>
              <a:t>others doing nothing  (meaning - </a:t>
            </a:r>
            <a:r>
              <a:rPr sz="2200" b="1" spc="-10" dirty="0">
                <a:solidFill>
                  <a:srgbClr val="FF0000"/>
                </a:solidFill>
                <a:latin typeface="Carlito"/>
                <a:cs typeface="Carlito"/>
              </a:rPr>
              <a:t>anything </a:t>
            </a:r>
            <a:r>
              <a:rPr sz="2200" b="1" spc="-15" dirty="0">
                <a:solidFill>
                  <a:srgbClr val="FF0000"/>
                </a:solidFill>
                <a:latin typeface="Carlito"/>
                <a:cs typeface="Carlito"/>
              </a:rPr>
              <a:t>negative </a:t>
            </a:r>
            <a:r>
              <a:rPr sz="2200" b="1" spc="-10" dirty="0">
                <a:solidFill>
                  <a:srgbClr val="FF0000"/>
                </a:solidFill>
                <a:latin typeface="Carlito"/>
                <a:cs typeface="Carlito"/>
              </a:rPr>
              <a:t>and </a:t>
            </a:r>
            <a:r>
              <a:rPr sz="2200" b="1" spc="-5" dirty="0">
                <a:solidFill>
                  <a:srgbClr val="FF0000"/>
                </a:solidFill>
                <a:latin typeface="Carlito"/>
                <a:cs typeface="Carlito"/>
              </a:rPr>
              <a:t>doing self</a:t>
            </a:r>
            <a:r>
              <a:rPr sz="2200" b="1" spc="90" dirty="0">
                <a:solidFill>
                  <a:srgbClr val="FF0000"/>
                </a:solidFill>
                <a:latin typeface="Carlito"/>
                <a:cs typeface="Carlito"/>
              </a:rPr>
              <a:t> </a:t>
            </a:r>
            <a:r>
              <a:rPr sz="2200" b="1" spc="-10" dirty="0">
                <a:solidFill>
                  <a:srgbClr val="FF0000"/>
                </a:solidFill>
                <a:latin typeface="Carlito"/>
                <a:cs typeface="Carlito"/>
              </a:rPr>
              <a:t>introspection)</a:t>
            </a:r>
            <a:endParaRPr sz="2200">
              <a:latin typeface="Carlito"/>
              <a:cs typeface="Carlito"/>
            </a:endParaRPr>
          </a:p>
          <a:p>
            <a:pPr>
              <a:lnSpc>
                <a:spcPct val="100000"/>
              </a:lnSpc>
              <a:spcBef>
                <a:spcPts val="50"/>
              </a:spcBef>
            </a:pPr>
            <a:endParaRPr sz="2550">
              <a:latin typeface="Carlito"/>
              <a:cs typeface="Carlito"/>
            </a:endParaRPr>
          </a:p>
          <a:p>
            <a:pPr marL="12700">
              <a:lnSpc>
                <a:spcPct val="100000"/>
              </a:lnSpc>
            </a:pPr>
            <a:r>
              <a:rPr sz="1800" b="1" u="heavy" spc="-5" dirty="0">
                <a:solidFill>
                  <a:srgbClr val="252525"/>
                </a:solidFill>
                <a:uFill>
                  <a:solidFill>
                    <a:srgbClr val="252525"/>
                  </a:solidFill>
                </a:uFill>
                <a:latin typeface="Carlito"/>
                <a:cs typeface="Carlito"/>
              </a:rPr>
              <a:t>Poetic devices </a:t>
            </a:r>
            <a:r>
              <a:rPr sz="1800" b="1" u="heavy" dirty="0">
                <a:solidFill>
                  <a:srgbClr val="252525"/>
                </a:solidFill>
                <a:uFill>
                  <a:solidFill>
                    <a:srgbClr val="252525"/>
                  </a:solidFill>
                </a:uFill>
                <a:latin typeface="Carlito"/>
                <a:cs typeface="Carlito"/>
              </a:rPr>
              <a:t>in</a:t>
            </a:r>
            <a:r>
              <a:rPr sz="1800" b="1" u="heavy" spc="-80" dirty="0">
                <a:solidFill>
                  <a:srgbClr val="252525"/>
                </a:solidFill>
                <a:uFill>
                  <a:solidFill>
                    <a:srgbClr val="252525"/>
                  </a:solidFill>
                </a:uFill>
                <a:latin typeface="Carlito"/>
                <a:cs typeface="Carlito"/>
              </a:rPr>
              <a:t> </a:t>
            </a:r>
            <a:r>
              <a:rPr sz="1800" b="1" u="heavy" dirty="0">
                <a:solidFill>
                  <a:srgbClr val="252525"/>
                </a:solidFill>
                <a:uFill>
                  <a:solidFill>
                    <a:srgbClr val="252525"/>
                  </a:solidFill>
                </a:uFill>
                <a:latin typeface="Carlito"/>
                <a:cs typeface="Carlito"/>
              </a:rPr>
              <a:t>use</a:t>
            </a:r>
            <a:endParaRPr sz="1800">
              <a:latin typeface="Carlito"/>
              <a:cs typeface="Carlito"/>
            </a:endParaRPr>
          </a:p>
          <a:p>
            <a:pPr>
              <a:lnSpc>
                <a:spcPct val="100000"/>
              </a:lnSpc>
              <a:spcBef>
                <a:spcPts val="20"/>
              </a:spcBef>
            </a:pPr>
            <a:endParaRPr sz="1750">
              <a:latin typeface="Carlito"/>
              <a:cs typeface="Carlito"/>
            </a:endParaRPr>
          </a:p>
          <a:p>
            <a:pPr marL="305435" indent="-293370">
              <a:lnSpc>
                <a:spcPct val="100000"/>
              </a:lnSpc>
              <a:spcBef>
                <a:spcPts val="5"/>
              </a:spcBef>
              <a:buAutoNum type="arabicParenR"/>
              <a:tabLst>
                <a:tab pos="306070" algn="l"/>
              </a:tabLst>
            </a:pPr>
            <a:r>
              <a:rPr sz="1800" b="1" spc="-25" dirty="0">
                <a:solidFill>
                  <a:srgbClr val="252525"/>
                </a:solidFill>
                <a:latin typeface="Carlito"/>
                <a:cs typeface="Carlito"/>
              </a:rPr>
              <a:t>Wars </a:t>
            </a:r>
            <a:r>
              <a:rPr sz="1800" b="1" dirty="0">
                <a:solidFill>
                  <a:srgbClr val="252525"/>
                </a:solidFill>
                <a:latin typeface="Carlito"/>
                <a:cs typeface="Carlito"/>
              </a:rPr>
              <a:t>with –</a:t>
            </a:r>
            <a:r>
              <a:rPr sz="1800" b="1" spc="20" dirty="0">
                <a:solidFill>
                  <a:srgbClr val="252525"/>
                </a:solidFill>
                <a:latin typeface="Carlito"/>
                <a:cs typeface="Carlito"/>
              </a:rPr>
              <a:t> </a:t>
            </a:r>
            <a:r>
              <a:rPr sz="1800" b="1" spc="-10" dirty="0">
                <a:solidFill>
                  <a:srgbClr val="252525"/>
                </a:solidFill>
                <a:latin typeface="Carlito"/>
                <a:cs typeface="Carlito"/>
              </a:rPr>
              <a:t>Alliteration</a:t>
            </a:r>
            <a:endParaRPr sz="1800">
              <a:latin typeface="Carlito"/>
              <a:cs typeface="Carlito"/>
            </a:endParaRPr>
          </a:p>
          <a:p>
            <a:pPr marL="305435" indent="-293370">
              <a:lnSpc>
                <a:spcPct val="100000"/>
              </a:lnSpc>
              <a:buAutoNum type="arabicParenR"/>
              <a:tabLst>
                <a:tab pos="306070" algn="l"/>
              </a:tabLst>
            </a:pPr>
            <a:r>
              <a:rPr sz="1800" b="1" spc="-25" dirty="0">
                <a:solidFill>
                  <a:srgbClr val="252525"/>
                </a:solidFill>
                <a:latin typeface="Carlito"/>
                <a:cs typeface="Carlito"/>
              </a:rPr>
              <a:t>Wars </a:t>
            </a:r>
            <a:r>
              <a:rPr sz="1800" b="1" dirty="0">
                <a:solidFill>
                  <a:srgbClr val="252525"/>
                </a:solidFill>
                <a:latin typeface="Carlito"/>
                <a:cs typeface="Carlito"/>
              </a:rPr>
              <a:t>with –</a:t>
            </a:r>
            <a:r>
              <a:rPr sz="1800" b="1" spc="20" dirty="0">
                <a:solidFill>
                  <a:srgbClr val="252525"/>
                </a:solidFill>
                <a:latin typeface="Carlito"/>
                <a:cs typeface="Carlito"/>
              </a:rPr>
              <a:t> </a:t>
            </a:r>
            <a:r>
              <a:rPr sz="1800" b="1" spc="-10" dirty="0">
                <a:solidFill>
                  <a:srgbClr val="252525"/>
                </a:solidFill>
                <a:latin typeface="Carlito"/>
                <a:cs typeface="Carlito"/>
              </a:rPr>
              <a:t>Repetition</a:t>
            </a:r>
            <a:endParaRPr sz="1800">
              <a:latin typeface="Carlito"/>
              <a:cs typeface="Carlito"/>
            </a:endParaRPr>
          </a:p>
          <a:p>
            <a:pPr marL="305435" indent="-293370">
              <a:lnSpc>
                <a:spcPct val="100000"/>
              </a:lnSpc>
              <a:buAutoNum type="arabicParenR"/>
              <a:tabLst>
                <a:tab pos="306070" algn="l"/>
              </a:tabLst>
            </a:pPr>
            <a:r>
              <a:rPr sz="1800" b="1" spc="-5" dirty="0">
                <a:solidFill>
                  <a:srgbClr val="252525"/>
                </a:solidFill>
                <a:latin typeface="Carlito"/>
                <a:cs typeface="Carlito"/>
              </a:rPr>
              <a:t>Clean clothes </a:t>
            </a:r>
            <a:r>
              <a:rPr sz="1800" b="1" dirty="0">
                <a:solidFill>
                  <a:srgbClr val="252525"/>
                </a:solidFill>
                <a:latin typeface="Carlito"/>
                <a:cs typeface="Carlito"/>
              </a:rPr>
              <a:t>–</a:t>
            </a:r>
            <a:r>
              <a:rPr sz="1800" b="1" spc="-55" dirty="0">
                <a:solidFill>
                  <a:srgbClr val="252525"/>
                </a:solidFill>
                <a:latin typeface="Carlito"/>
                <a:cs typeface="Carlito"/>
              </a:rPr>
              <a:t> </a:t>
            </a:r>
            <a:r>
              <a:rPr sz="1800" b="1" spc="-10" dirty="0">
                <a:solidFill>
                  <a:srgbClr val="252525"/>
                </a:solidFill>
                <a:latin typeface="Carlito"/>
                <a:cs typeface="Carlito"/>
              </a:rPr>
              <a:t>Alliteration</a:t>
            </a:r>
            <a:endParaRPr sz="180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8100" y="469138"/>
            <a:ext cx="7479665" cy="1977389"/>
          </a:xfrm>
          <a:prstGeom prst="rect">
            <a:avLst/>
          </a:prstGeom>
        </p:spPr>
        <p:txBody>
          <a:bodyPr vert="horz" wrap="square" lIns="0" tIns="13335" rIns="0" bIns="0" rtlCol="0">
            <a:spAutoFit/>
          </a:bodyPr>
          <a:lstStyle/>
          <a:p>
            <a:pPr marL="1870710" marR="5080" indent="-1858645">
              <a:lnSpc>
                <a:spcPct val="100000"/>
              </a:lnSpc>
              <a:spcBef>
                <a:spcPts val="105"/>
              </a:spcBef>
            </a:pPr>
            <a:r>
              <a:rPr sz="3200" b="1" dirty="0">
                <a:solidFill>
                  <a:srgbClr val="17375E"/>
                </a:solidFill>
                <a:latin typeface="Comic Sans MS"/>
                <a:cs typeface="Comic Sans MS"/>
              </a:rPr>
              <a:t>“What I </a:t>
            </a:r>
            <a:r>
              <a:rPr sz="3200" b="1" spc="-5" dirty="0">
                <a:solidFill>
                  <a:srgbClr val="17375E"/>
                </a:solidFill>
                <a:latin typeface="Comic Sans MS"/>
                <a:cs typeface="Comic Sans MS"/>
              </a:rPr>
              <a:t>want </a:t>
            </a:r>
            <a:r>
              <a:rPr sz="3200" b="1" dirty="0">
                <a:solidFill>
                  <a:srgbClr val="17375E"/>
                </a:solidFill>
                <a:latin typeface="Comic Sans MS"/>
                <a:cs typeface="Comic Sans MS"/>
              </a:rPr>
              <a:t>should </a:t>
            </a:r>
            <a:r>
              <a:rPr sz="3200" b="1" spc="-5" dirty="0">
                <a:solidFill>
                  <a:srgbClr val="17375E"/>
                </a:solidFill>
                <a:latin typeface="Comic Sans MS"/>
                <a:cs typeface="Comic Sans MS"/>
              </a:rPr>
              <a:t>not be </a:t>
            </a:r>
            <a:r>
              <a:rPr sz="3200" b="1" dirty="0">
                <a:solidFill>
                  <a:srgbClr val="17375E"/>
                </a:solidFill>
                <a:latin typeface="Comic Sans MS"/>
                <a:cs typeface="Comic Sans MS"/>
              </a:rPr>
              <a:t>confused  with </a:t>
            </a:r>
            <a:r>
              <a:rPr sz="3200" b="1" spc="-5" dirty="0">
                <a:solidFill>
                  <a:srgbClr val="17375E"/>
                </a:solidFill>
                <a:latin typeface="Comic Sans MS"/>
                <a:cs typeface="Comic Sans MS"/>
              </a:rPr>
              <a:t>total</a:t>
            </a:r>
            <a:r>
              <a:rPr sz="3200" b="1" spc="-25" dirty="0">
                <a:solidFill>
                  <a:srgbClr val="17375E"/>
                </a:solidFill>
                <a:latin typeface="Comic Sans MS"/>
                <a:cs typeface="Comic Sans MS"/>
              </a:rPr>
              <a:t> </a:t>
            </a:r>
            <a:r>
              <a:rPr sz="3200" b="1" spc="-5" dirty="0">
                <a:solidFill>
                  <a:srgbClr val="17375E"/>
                </a:solidFill>
                <a:latin typeface="Comic Sans MS"/>
                <a:cs typeface="Comic Sans MS"/>
              </a:rPr>
              <a:t>inactivity.</a:t>
            </a:r>
            <a:endParaRPr sz="3200">
              <a:latin typeface="Comic Sans MS"/>
              <a:cs typeface="Comic Sans MS"/>
            </a:endParaRPr>
          </a:p>
          <a:p>
            <a:pPr marL="345440" algn="ctr">
              <a:lnSpc>
                <a:spcPct val="100000"/>
              </a:lnSpc>
            </a:pPr>
            <a:r>
              <a:rPr sz="3200" b="1" dirty="0">
                <a:solidFill>
                  <a:srgbClr val="17375E"/>
                </a:solidFill>
                <a:latin typeface="Comic Sans MS"/>
                <a:cs typeface="Comic Sans MS"/>
              </a:rPr>
              <a:t>Life is </a:t>
            </a:r>
            <a:r>
              <a:rPr sz="3200" b="1" spc="-5" dirty="0">
                <a:solidFill>
                  <a:srgbClr val="17375E"/>
                </a:solidFill>
                <a:latin typeface="Comic Sans MS"/>
                <a:cs typeface="Comic Sans MS"/>
              </a:rPr>
              <a:t>what it </a:t>
            </a:r>
            <a:r>
              <a:rPr sz="3200" b="1" dirty="0">
                <a:solidFill>
                  <a:srgbClr val="17375E"/>
                </a:solidFill>
                <a:latin typeface="Comic Sans MS"/>
                <a:cs typeface="Comic Sans MS"/>
              </a:rPr>
              <a:t>is</a:t>
            </a:r>
            <a:r>
              <a:rPr sz="3200" b="1" spc="-5" dirty="0">
                <a:solidFill>
                  <a:srgbClr val="17375E"/>
                </a:solidFill>
                <a:latin typeface="Comic Sans MS"/>
                <a:cs typeface="Comic Sans MS"/>
              </a:rPr>
              <a:t> about;</a:t>
            </a:r>
            <a:endParaRPr sz="3200">
              <a:latin typeface="Comic Sans MS"/>
              <a:cs typeface="Comic Sans MS"/>
            </a:endParaRPr>
          </a:p>
          <a:p>
            <a:pPr marL="337185" algn="ctr">
              <a:lnSpc>
                <a:spcPct val="100000"/>
              </a:lnSpc>
            </a:pPr>
            <a:r>
              <a:rPr sz="3200" b="1" dirty="0">
                <a:solidFill>
                  <a:srgbClr val="17375E"/>
                </a:solidFill>
                <a:latin typeface="Comic Sans MS"/>
                <a:cs typeface="Comic Sans MS"/>
              </a:rPr>
              <a:t>I </a:t>
            </a:r>
            <a:r>
              <a:rPr sz="3200" b="1" spc="-5" dirty="0">
                <a:solidFill>
                  <a:srgbClr val="17375E"/>
                </a:solidFill>
                <a:latin typeface="Comic Sans MS"/>
                <a:cs typeface="Comic Sans MS"/>
              </a:rPr>
              <a:t>want no truck </a:t>
            </a:r>
            <a:r>
              <a:rPr sz="3200" b="1" dirty="0">
                <a:solidFill>
                  <a:srgbClr val="17375E"/>
                </a:solidFill>
                <a:latin typeface="Comic Sans MS"/>
                <a:cs typeface="Comic Sans MS"/>
              </a:rPr>
              <a:t>with</a:t>
            </a:r>
            <a:r>
              <a:rPr sz="3200" b="1" spc="-55" dirty="0">
                <a:solidFill>
                  <a:srgbClr val="17375E"/>
                </a:solidFill>
                <a:latin typeface="Comic Sans MS"/>
                <a:cs typeface="Comic Sans MS"/>
              </a:rPr>
              <a:t> </a:t>
            </a:r>
            <a:r>
              <a:rPr sz="3200" b="1" spc="-5" dirty="0">
                <a:solidFill>
                  <a:srgbClr val="17375E"/>
                </a:solidFill>
                <a:latin typeface="Comic Sans MS"/>
                <a:cs typeface="Comic Sans MS"/>
              </a:rPr>
              <a:t>death.”</a:t>
            </a:r>
            <a:endParaRPr sz="3200">
              <a:latin typeface="Comic Sans MS"/>
              <a:cs typeface="Comic Sans MS"/>
            </a:endParaRPr>
          </a:p>
        </p:txBody>
      </p:sp>
      <p:grpSp>
        <p:nvGrpSpPr>
          <p:cNvPr id="3" name="object 3"/>
          <p:cNvGrpSpPr/>
          <p:nvPr/>
        </p:nvGrpSpPr>
        <p:grpSpPr>
          <a:xfrm>
            <a:off x="0" y="2362200"/>
            <a:ext cx="9144000" cy="4495800"/>
            <a:chOff x="0" y="2362200"/>
            <a:chExt cx="9144000" cy="4495800"/>
          </a:xfrm>
        </p:grpSpPr>
        <p:sp>
          <p:nvSpPr>
            <p:cNvPr id="4" name="object 4"/>
            <p:cNvSpPr/>
            <p:nvPr/>
          </p:nvSpPr>
          <p:spPr>
            <a:xfrm>
              <a:off x="0" y="2438400"/>
              <a:ext cx="3048000" cy="3505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819400" y="2362200"/>
              <a:ext cx="3810000" cy="3200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553200" y="2438398"/>
              <a:ext cx="2590798" cy="44196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9144" y="1054353"/>
            <a:ext cx="7724775" cy="4416425"/>
          </a:xfrm>
          <a:prstGeom prst="rect">
            <a:avLst/>
          </a:prstGeom>
        </p:spPr>
        <p:txBody>
          <a:bodyPr vert="horz" wrap="square" lIns="0" tIns="13335" rIns="0" bIns="0" rtlCol="0">
            <a:spAutoFit/>
          </a:bodyPr>
          <a:lstStyle/>
          <a:p>
            <a:pPr marL="611505" marR="356235" indent="297180">
              <a:lnSpc>
                <a:spcPct val="100000"/>
              </a:lnSpc>
              <a:spcBef>
                <a:spcPts val="105"/>
              </a:spcBef>
            </a:pPr>
            <a:r>
              <a:rPr sz="3200" b="1" dirty="0">
                <a:solidFill>
                  <a:srgbClr val="8063A1"/>
                </a:solidFill>
                <a:latin typeface="Comic Sans MS"/>
                <a:cs typeface="Comic Sans MS"/>
              </a:rPr>
              <a:t>The poet </a:t>
            </a:r>
            <a:r>
              <a:rPr sz="3200" b="1" spc="-5" dirty="0">
                <a:solidFill>
                  <a:srgbClr val="8063A1"/>
                </a:solidFill>
                <a:latin typeface="Comic Sans MS"/>
                <a:cs typeface="Comic Sans MS"/>
              </a:rPr>
              <a:t>here warns us that </a:t>
            </a:r>
            <a:r>
              <a:rPr sz="3200" b="1" dirty="0">
                <a:solidFill>
                  <a:srgbClr val="8063A1"/>
                </a:solidFill>
                <a:latin typeface="Comic Sans MS"/>
                <a:cs typeface="Comic Sans MS"/>
              </a:rPr>
              <a:t>his  message of </a:t>
            </a:r>
            <a:r>
              <a:rPr sz="3200" b="1" spc="-5" dirty="0">
                <a:solidFill>
                  <a:srgbClr val="8063A1"/>
                </a:solidFill>
                <a:latin typeface="Comic Sans MS"/>
                <a:cs typeface="Comic Sans MS"/>
              </a:rPr>
              <a:t>silence should not be  </a:t>
            </a:r>
            <a:r>
              <a:rPr sz="3200" b="1" dirty="0">
                <a:solidFill>
                  <a:srgbClr val="8063A1"/>
                </a:solidFill>
                <a:latin typeface="Comic Sans MS"/>
                <a:cs typeface="Comic Sans MS"/>
              </a:rPr>
              <a:t>confused </a:t>
            </a:r>
            <a:r>
              <a:rPr sz="3200" b="1" spc="-5" dirty="0">
                <a:solidFill>
                  <a:srgbClr val="8063A1"/>
                </a:solidFill>
                <a:latin typeface="Comic Sans MS"/>
                <a:cs typeface="Comic Sans MS"/>
              </a:rPr>
              <a:t>with total inactivity</a:t>
            </a:r>
            <a:r>
              <a:rPr sz="3200" b="1" spc="-10" dirty="0">
                <a:solidFill>
                  <a:srgbClr val="8063A1"/>
                </a:solidFill>
                <a:latin typeface="Comic Sans MS"/>
                <a:cs typeface="Comic Sans MS"/>
              </a:rPr>
              <a:t> </a:t>
            </a:r>
            <a:r>
              <a:rPr sz="3200" b="1" dirty="0">
                <a:solidFill>
                  <a:srgbClr val="8063A1"/>
                </a:solidFill>
                <a:latin typeface="Comic Sans MS"/>
                <a:cs typeface="Comic Sans MS"/>
              </a:rPr>
              <a:t>or</a:t>
            </a:r>
            <a:endParaRPr sz="3200">
              <a:latin typeface="Comic Sans MS"/>
              <a:cs typeface="Comic Sans MS"/>
            </a:endParaRPr>
          </a:p>
          <a:p>
            <a:pPr marL="12700" marR="5080" indent="-635" algn="ctr">
              <a:lnSpc>
                <a:spcPct val="100000"/>
              </a:lnSpc>
              <a:tabLst>
                <a:tab pos="5340350" algn="l"/>
              </a:tabLst>
            </a:pPr>
            <a:r>
              <a:rPr sz="3200" b="1" spc="-5" dirty="0">
                <a:solidFill>
                  <a:srgbClr val="8063A1"/>
                </a:solidFill>
                <a:latin typeface="Comic Sans MS"/>
                <a:cs typeface="Comic Sans MS"/>
              </a:rPr>
              <a:t>inertia. </a:t>
            </a:r>
            <a:r>
              <a:rPr sz="3200" b="1" dirty="0">
                <a:solidFill>
                  <a:srgbClr val="8063A1"/>
                </a:solidFill>
                <a:latin typeface="Comic Sans MS"/>
                <a:cs typeface="Comic Sans MS"/>
              </a:rPr>
              <a:t>He</a:t>
            </a:r>
            <a:r>
              <a:rPr sz="3200" b="1" spc="25" dirty="0">
                <a:solidFill>
                  <a:srgbClr val="8063A1"/>
                </a:solidFill>
                <a:latin typeface="Comic Sans MS"/>
                <a:cs typeface="Comic Sans MS"/>
              </a:rPr>
              <a:t> </a:t>
            </a:r>
            <a:r>
              <a:rPr sz="3200" b="1" spc="-5" dirty="0">
                <a:solidFill>
                  <a:srgbClr val="8063A1"/>
                </a:solidFill>
                <a:latin typeface="Comic Sans MS"/>
                <a:cs typeface="Comic Sans MS"/>
              </a:rPr>
              <a:t>further</a:t>
            </a:r>
            <a:r>
              <a:rPr sz="3200" b="1" dirty="0">
                <a:solidFill>
                  <a:srgbClr val="8063A1"/>
                </a:solidFill>
                <a:latin typeface="Comic Sans MS"/>
                <a:cs typeface="Comic Sans MS"/>
              </a:rPr>
              <a:t> </a:t>
            </a:r>
            <a:r>
              <a:rPr sz="3200" b="1" spc="-5" dirty="0">
                <a:solidFill>
                  <a:srgbClr val="8063A1"/>
                </a:solidFill>
                <a:latin typeface="Comic Sans MS"/>
                <a:cs typeface="Comic Sans MS"/>
              </a:rPr>
              <a:t>clears	that </a:t>
            </a:r>
            <a:r>
              <a:rPr sz="3200" b="1" dirty="0">
                <a:solidFill>
                  <a:srgbClr val="8063A1"/>
                </a:solidFill>
                <a:latin typeface="Comic Sans MS"/>
                <a:cs typeface="Comic Sans MS"/>
              </a:rPr>
              <a:t>his  message </a:t>
            </a:r>
            <a:r>
              <a:rPr sz="3200" b="1" spc="-5" dirty="0">
                <a:solidFill>
                  <a:srgbClr val="8063A1"/>
                </a:solidFill>
                <a:latin typeface="Comic Sans MS"/>
                <a:cs typeface="Comic Sans MS"/>
              </a:rPr>
              <a:t>does not have </a:t>
            </a:r>
            <a:r>
              <a:rPr sz="3200" b="1" dirty="0">
                <a:solidFill>
                  <a:srgbClr val="8063A1"/>
                </a:solidFill>
                <a:latin typeface="Comic Sans MS"/>
                <a:cs typeface="Comic Sans MS"/>
              </a:rPr>
              <a:t>any affinity  with </a:t>
            </a:r>
            <a:r>
              <a:rPr sz="3200" b="1" spc="-5" dirty="0">
                <a:solidFill>
                  <a:srgbClr val="8063A1"/>
                </a:solidFill>
                <a:latin typeface="Comic Sans MS"/>
                <a:cs typeface="Comic Sans MS"/>
              </a:rPr>
              <a:t>death even. His message is aimed  </a:t>
            </a:r>
            <a:r>
              <a:rPr sz="3200" b="1" dirty="0">
                <a:solidFill>
                  <a:srgbClr val="8063A1"/>
                </a:solidFill>
                <a:latin typeface="Comic Sans MS"/>
                <a:cs typeface="Comic Sans MS"/>
              </a:rPr>
              <a:t>at </a:t>
            </a:r>
            <a:r>
              <a:rPr sz="3200" b="1" spc="-5" dirty="0">
                <a:solidFill>
                  <a:srgbClr val="8063A1"/>
                </a:solidFill>
                <a:latin typeface="Comic Sans MS"/>
                <a:cs typeface="Comic Sans MS"/>
              </a:rPr>
              <a:t>the way </a:t>
            </a:r>
            <a:r>
              <a:rPr sz="3200" b="1" spc="-10" dirty="0">
                <a:solidFill>
                  <a:srgbClr val="8063A1"/>
                </a:solidFill>
                <a:latin typeface="Comic Sans MS"/>
                <a:cs typeface="Comic Sans MS"/>
              </a:rPr>
              <a:t>of </a:t>
            </a:r>
            <a:r>
              <a:rPr sz="3200" b="1" dirty="0">
                <a:solidFill>
                  <a:srgbClr val="8063A1"/>
                </a:solidFill>
                <a:latin typeface="Comic Sans MS"/>
                <a:cs typeface="Comic Sans MS"/>
              </a:rPr>
              <a:t>living. He </a:t>
            </a:r>
            <a:r>
              <a:rPr sz="3200" b="1" spc="-5" dirty="0">
                <a:solidFill>
                  <a:srgbClr val="8063A1"/>
                </a:solidFill>
                <a:latin typeface="Comic Sans MS"/>
                <a:cs typeface="Comic Sans MS"/>
              </a:rPr>
              <a:t>wants us to  </a:t>
            </a:r>
            <a:r>
              <a:rPr sz="3200" b="1" dirty="0">
                <a:solidFill>
                  <a:srgbClr val="8063A1"/>
                </a:solidFill>
                <a:latin typeface="Comic Sans MS"/>
                <a:cs typeface="Comic Sans MS"/>
              </a:rPr>
              <a:t>stop a </a:t>
            </a:r>
            <a:r>
              <a:rPr sz="3200" b="1" spc="-5" dirty="0">
                <a:solidFill>
                  <a:srgbClr val="8063A1"/>
                </a:solidFill>
                <a:latin typeface="Comic Sans MS"/>
                <a:cs typeface="Comic Sans MS"/>
              </a:rPr>
              <a:t>while </a:t>
            </a:r>
            <a:r>
              <a:rPr sz="3200" b="1" dirty="0">
                <a:solidFill>
                  <a:srgbClr val="8063A1"/>
                </a:solidFill>
                <a:latin typeface="Comic Sans MS"/>
                <a:cs typeface="Comic Sans MS"/>
              </a:rPr>
              <a:t>and </a:t>
            </a:r>
            <a:r>
              <a:rPr sz="3200" b="1" spc="-5" dirty="0">
                <a:solidFill>
                  <a:srgbClr val="8063A1"/>
                </a:solidFill>
                <a:latin typeface="Comic Sans MS"/>
                <a:cs typeface="Comic Sans MS"/>
              </a:rPr>
              <a:t>feel </a:t>
            </a:r>
            <a:r>
              <a:rPr sz="3200" b="1" dirty="0">
                <a:solidFill>
                  <a:srgbClr val="8063A1"/>
                </a:solidFill>
                <a:latin typeface="Comic Sans MS"/>
                <a:cs typeface="Comic Sans MS"/>
              </a:rPr>
              <a:t>the </a:t>
            </a:r>
            <a:r>
              <a:rPr sz="3200" b="1" spc="-5" dirty="0">
                <a:solidFill>
                  <a:srgbClr val="8063A1"/>
                </a:solidFill>
                <a:latin typeface="Comic Sans MS"/>
                <a:cs typeface="Comic Sans MS"/>
              </a:rPr>
              <a:t>calmness </a:t>
            </a:r>
            <a:r>
              <a:rPr sz="3200" b="1" dirty="0">
                <a:solidFill>
                  <a:srgbClr val="8063A1"/>
                </a:solidFill>
                <a:latin typeface="Comic Sans MS"/>
                <a:cs typeface="Comic Sans MS"/>
              </a:rPr>
              <a:t>so  </a:t>
            </a:r>
            <a:r>
              <a:rPr sz="3200" b="1" spc="-5" dirty="0">
                <a:solidFill>
                  <a:srgbClr val="8063A1"/>
                </a:solidFill>
                <a:latin typeface="Comic Sans MS"/>
                <a:cs typeface="Comic Sans MS"/>
              </a:rPr>
              <a:t>that </a:t>
            </a:r>
            <a:r>
              <a:rPr sz="3200" b="1" dirty="0">
                <a:solidFill>
                  <a:srgbClr val="8063A1"/>
                </a:solidFill>
                <a:latin typeface="Comic Sans MS"/>
                <a:cs typeface="Comic Sans MS"/>
              </a:rPr>
              <a:t>a positive </a:t>
            </a:r>
            <a:r>
              <a:rPr sz="3200" b="1" spc="-5" dirty="0">
                <a:solidFill>
                  <a:srgbClr val="8063A1"/>
                </a:solidFill>
                <a:latin typeface="Comic Sans MS"/>
                <a:cs typeface="Comic Sans MS"/>
              </a:rPr>
              <a:t>introspection is</a:t>
            </a:r>
            <a:r>
              <a:rPr sz="3200" b="1" spc="20" dirty="0">
                <a:solidFill>
                  <a:srgbClr val="8063A1"/>
                </a:solidFill>
                <a:latin typeface="Comic Sans MS"/>
                <a:cs typeface="Comic Sans MS"/>
              </a:rPr>
              <a:t> </a:t>
            </a:r>
            <a:r>
              <a:rPr sz="3200" b="1" spc="-5" dirty="0">
                <a:solidFill>
                  <a:srgbClr val="8063A1"/>
                </a:solidFill>
                <a:latin typeface="Comic Sans MS"/>
                <a:cs typeface="Comic Sans MS"/>
              </a:rPr>
              <a:t>done.</a:t>
            </a:r>
            <a:endParaRPr sz="3200">
              <a:latin typeface="Comic Sans MS"/>
              <a:cs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160" rIns="0" bIns="0" rtlCol="0">
            <a:spAutoFit/>
          </a:bodyPr>
          <a:lstStyle/>
          <a:p>
            <a:pPr marL="355600" marR="5080" indent="-343535">
              <a:lnSpc>
                <a:spcPct val="100699"/>
              </a:lnSpc>
              <a:spcBef>
                <a:spcPts val="80"/>
              </a:spcBef>
              <a:tabLst>
                <a:tab pos="2576195" algn="l"/>
              </a:tabLst>
            </a:pPr>
            <a:r>
              <a:rPr sz="3200" spc="-5" dirty="0">
                <a:latin typeface="Carlito"/>
                <a:cs typeface="Carlito"/>
              </a:rPr>
              <a:t>“</a:t>
            </a:r>
            <a:r>
              <a:rPr spc="-5" dirty="0"/>
              <a:t>If we</a:t>
            </a:r>
            <a:r>
              <a:rPr spc="15" dirty="0"/>
              <a:t> </a:t>
            </a:r>
            <a:r>
              <a:rPr spc="-5" dirty="0"/>
              <a:t>were not	so</a:t>
            </a:r>
            <a:r>
              <a:rPr spc="-85" dirty="0"/>
              <a:t> </a:t>
            </a:r>
            <a:r>
              <a:rPr spc="-5" dirty="0"/>
              <a:t>single-minded  </a:t>
            </a:r>
            <a:r>
              <a:rPr dirty="0"/>
              <a:t>about </a:t>
            </a:r>
            <a:r>
              <a:rPr spc="-5" dirty="0"/>
              <a:t>keeping </a:t>
            </a:r>
            <a:r>
              <a:rPr dirty="0"/>
              <a:t>our lives </a:t>
            </a:r>
            <a:r>
              <a:rPr spc="-5" dirty="0"/>
              <a:t>moving,  </a:t>
            </a:r>
            <a:r>
              <a:rPr dirty="0"/>
              <a:t>and </a:t>
            </a:r>
            <a:r>
              <a:rPr spc="-5" dirty="0"/>
              <a:t>for </a:t>
            </a:r>
            <a:r>
              <a:rPr dirty="0"/>
              <a:t>once could </a:t>
            </a:r>
            <a:r>
              <a:rPr spc="-5" dirty="0"/>
              <a:t>do nothing,  </a:t>
            </a:r>
            <a:r>
              <a:rPr dirty="0"/>
              <a:t>perhaps a huge</a:t>
            </a:r>
            <a:r>
              <a:rPr spc="-30" dirty="0"/>
              <a:t> </a:t>
            </a:r>
            <a:r>
              <a:rPr spc="-5" dirty="0"/>
              <a:t>silence</a:t>
            </a:r>
            <a:endParaRPr sz="3200">
              <a:latin typeface="Carlito"/>
              <a:cs typeface="Carlito"/>
            </a:endParaRP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spc="-5" dirty="0"/>
              <a:t>might interrupt this</a:t>
            </a:r>
            <a:r>
              <a:rPr spc="-35" dirty="0"/>
              <a:t> </a:t>
            </a:r>
            <a:r>
              <a:rPr spc="-5" dirty="0"/>
              <a:t>sadness</a:t>
            </a:r>
          </a:p>
          <a:p>
            <a:pPr marL="12700">
              <a:lnSpc>
                <a:spcPct val="100000"/>
              </a:lnSpc>
            </a:pPr>
            <a:r>
              <a:rPr dirty="0"/>
              <a:t>of </a:t>
            </a:r>
            <a:r>
              <a:rPr spc="-5" dirty="0"/>
              <a:t>never understanding</a:t>
            </a:r>
            <a:r>
              <a:rPr dirty="0"/>
              <a:t> </a:t>
            </a:r>
            <a:r>
              <a:rPr spc="-5" dirty="0"/>
              <a:t>ourselves</a:t>
            </a:r>
          </a:p>
          <a:p>
            <a:pPr marL="12700">
              <a:lnSpc>
                <a:spcPct val="100000"/>
              </a:lnSpc>
            </a:pPr>
            <a:r>
              <a:rPr dirty="0"/>
              <a:t>and of </a:t>
            </a:r>
            <a:r>
              <a:rPr spc="-5" dirty="0"/>
              <a:t>threatening ourselves with</a:t>
            </a:r>
            <a:r>
              <a:rPr spc="-90" dirty="0"/>
              <a:t> </a:t>
            </a:r>
            <a:r>
              <a:rPr spc="-5" dirty="0"/>
              <a:t>death.</a:t>
            </a:r>
          </a:p>
          <a:p>
            <a:pPr marL="12700" marR="1392555" algn="just">
              <a:lnSpc>
                <a:spcPct val="100000"/>
              </a:lnSpc>
            </a:pPr>
            <a:r>
              <a:rPr spc="-5" dirty="0"/>
              <a:t>Perhaps the earth </a:t>
            </a:r>
            <a:r>
              <a:rPr dirty="0"/>
              <a:t>can </a:t>
            </a:r>
            <a:r>
              <a:rPr spc="-5" dirty="0"/>
              <a:t>teach</a:t>
            </a:r>
            <a:r>
              <a:rPr spc="-95" dirty="0"/>
              <a:t> </a:t>
            </a:r>
            <a:r>
              <a:rPr dirty="0"/>
              <a:t>us  as </a:t>
            </a:r>
            <a:r>
              <a:rPr spc="-5" dirty="0"/>
              <a:t>when everything </a:t>
            </a:r>
            <a:r>
              <a:rPr dirty="0"/>
              <a:t>seems </a:t>
            </a:r>
            <a:r>
              <a:rPr spc="-5" dirty="0"/>
              <a:t>dead  </a:t>
            </a:r>
            <a:r>
              <a:rPr dirty="0"/>
              <a:t>and later proves </a:t>
            </a:r>
            <a:r>
              <a:rPr spc="-5" dirty="0"/>
              <a:t>to be</a:t>
            </a:r>
            <a:r>
              <a:rPr spc="-95" dirty="0"/>
              <a:t> </a:t>
            </a:r>
            <a:r>
              <a:rPr dirty="0"/>
              <a:t>alive.”</a:t>
            </a:r>
          </a:p>
        </p:txBody>
      </p:sp>
      <p:grpSp>
        <p:nvGrpSpPr>
          <p:cNvPr id="4" name="object 4"/>
          <p:cNvGrpSpPr/>
          <p:nvPr/>
        </p:nvGrpSpPr>
        <p:grpSpPr>
          <a:xfrm>
            <a:off x="5943600" y="304800"/>
            <a:ext cx="3200400" cy="6553200"/>
            <a:chOff x="5943600" y="304800"/>
            <a:chExt cx="3200400" cy="6553200"/>
          </a:xfrm>
        </p:grpSpPr>
        <p:sp>
          <p:nvSpPr>
            <p:cNvPr id="5" name="object 5"/>
            <p:cNvSpPr/>
            <p:nvPr/>
          </p:nvSpPr>
          <p:spPr>
            <a:xfrm>
              <a:off x="6925055" y="838200"/>
              <a:ext cx="2218944" cy="601979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600" y="304800"/>
              <a:ext cx="1371600" cy="2133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467600" y="5257800"/>
              <a:ext cx="1676399" cy="1600196"/>
            </a:xfrm>
            <a:prstGeom prst="rect">
              <a:avLst/>
            </a:prstGeom>
            <a:blipFill>
              <a:blip r:embed="rId4" cstate="print"/>
              <a:stretch>
                <a:fillRect/>
              </a:stretch>
            </a:blipFill>
          </p:spPr>
          <p:txBody>
            <a:bodyPr wrap="square" lIns="0" tIns="0" rIns="0" bIns="0" rtlCol="0"/>
            <a:lstStyle/>
            <a:p>
              <a:endParaRPr/>
            </a:p>
          </p:txBody>
        </p:sp>
      </p:grpSp>
      <p:sp>
        <p:nvSpPr>
          <p:cNvPr id="8" name="object 8"/>
          <p:cNvSpPr/>
          <p:nvPr/>
        </p:nvSpPr>
        <p:spPr>
          <a:xfrm>
            <a:off x="1143000" y="4191000"/>
            <a:ext cx="3733800" cy="2286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140" y="957427"/>
            <a:ext cx="8074659" cy="4680585"/>
          </a:xfrm>
          <a:prstGeom prst="rect">
            <a:avLst/>
          </a:prstGeom>
        </p:spPr>
        <p:txBody>
          <a:bodyPr vert="horz" wrap="square" lIns="0" tIns="12700" rIns="0" bIns="0" rtlCol="0">
            <a:spAutoFit/>
          </a:bodyPr>
          <a:lstStyle/>
          <a:p>
            <a:pPr marL="355600" marR="5080" indent="-154305" algn="just">
              <a:lnSpc>
                <a:spcPct val="150000"/>
              </a:lnSpc>
              <a:spcBef>
                <a:spcPts val="100"/>
              </a:spcBef>
            </a:pPr>
            <a:r>
              <a:rPr sz="2000" b="1" spc="-40" dirty="0">
                <a:solidFill>
                  <a:srgbClr val="92D050"/>
                </a:solidFill>
                <a:latin typeface="Carlito"/>
                <a:cs typeface="Carlito"/>
              </a:rPr>
              <a:t>We </a:t>
            </a:r>
            <a:r>
              <a:rPr sz="2000" b="1" dirty="0">
                <a:solidFill>
                  <a:srgbClr val="92D050"/>
                </a:solidFill>
                <a:latin typeface="Carlito"/>
                <a:cs typeface="Carlito"/>
              </a:rPr>
              <a:t>human beings </a:t>
            </a:r>
            <a:r>
              <a:rPr sz="2000" b="1" spc="-10" dirty="0">
                <a:solidFill>
                  <a:srgbClr val="92D050"/>
                </a:solidFill>
                <a:latin typeface="Carlito"/>
                <a:cs typeface="Carlito"/>
              </a:rPr>
              <a:t>are </a:t>
            </a:r>
            <a:r>
              <a:rPr sz="2000" b="1" spc="-5" dirty="0">
                <a:solidFill>
                  <a:srgbClr val="92D050"/>
                </a:solidFill>
                <a:latin typeface="Carlito"/>
                <a:cs typeface="Carlito"/>
              </a:rPr>
              <a:t>single </a:t>
            </a:r>
            <a:r>
              <a:rPr sz="2000" b="1" spc="-10" dirty="0">
                <a:solidFill>
                  <a:srgbClr val="92D050"/>
                </a:solidFill>
                <a:latin typeface="Carlito"/>
                <a:cs typeface="Carlito"/>
              </a:rPr>
              <a:t>minded. </a:t>
            </a:r>
            <a:r>
              <a:rPr sz="2000" b="1" spc="-45" dirty="0">
                <a:solidFill>
                  <a:srgbClr val="92D050"/>
                </a:solidFill>
                <a:latin typeface="Carlito"/>
                <a:cs typeface="Carlito"/>
              </a:rPr>
              <a:t>We </a:t>
            </a:r>
            <a:r>
              <a:rPr sz="2000" b="1" spc="-20" dirty="0">
                <a:solidFill>
                  <a:srgbClr val="92D050"/>
                </a:solidFill>
                <a:latin typeface="Carlito"/>
                <a:cs typeface="Carlito"/>
              </a:rPr>
              <a:t>are </a:t>
            </a:r>
            <a:r>
              <a:rPr sz="2000" b="1" spc="-30" dirty="0">
                <a:solidFill>
                  <a:srgbClr val="92D050"/>
                </a:solidFill>
                <a:latin typeface="Carlito"/>
                <a:cs typeface="Carlito"/>
              </a:rPr>
              <a:t>always </a:t>
            </a:r>
            <a:r>
              <a:rPr sz="2000" b="1" spc="-15" dirty="0">
                <a:solidFill>
                  <a:srgbClr val="92D050"/>
                </a:solidFill>
                <a:latin typeface="Carlito"/>
                <a:cs typeface="Carlito"/>
              </a:rPr>
              <a:t>busy </a:t>
            </a:r>
            <a:r>
              <a:rPr sz="2000" b="1" spc="-10" dirty="0">
                <a:solidFill>
                  <a:srgbClr val="92D050"/>
                </a:solidFill>
                <a:latin typeface="Carlito"/>
                <a:cs typeface="Carlito"/>
              </a:rPr>
              <a:t>in </a:t>
            </a:r>
            <a:r>
              <a:rPr sz="2000" b="1" spc="-15" dirty="0">
                <a:solidFill>
                  <a:srgbClr val="92D050"/>
                </a:solidFill>
                <a:latin typeface="Carlito"/>
                <a:cs typeface="Carlito"/>
              </a:rPr>
              <a:t>achieving </a:t>
            </a:r>
            <a:r>
              <a:rPr sz="2000" b="1" spc="-5" dirty="0">
                <a:solidFill>
                  <a:srgbClr val="92D050"/>
                </a:solidFill>
                <a:latin typeface="Carlito"/>
                <a:cs typeface="Carlito"/>
              </a:rPr>
              <a:t>our  goals, </a:t>
            </a:r>
            <a:r>
              <a:rPr sz="2000" b="1" spc="-10" dirty="0">
                <a:solidFill>
                  <a:srgbClr val="92D050"/>
                </a:solidFill>
                <a:latin typeface="Carlito"/>
                <a:cs typeface="Carlito"/>
              </a:rPr>
              <a:t>completing </a:t>
            </a:r>
            <a:r>
              <a:rPr sz="2000" b="1" spc="-5" dirty="0">
                <a:solidFill>
                  <a:srgbClr val="92D050"/>
                </a:solidFill>
                <a:latin typeface="Carlito"/>
                <a:cs typeface="Carlito"/>
              </a:rPr>
              <a:t>personal responsibilities. And </a:t>
            </a:r>
            <a:r>
              <a:rPr sz="2000" b="1" spc="-10" dirty="0">
                <a:solidFill>
                  <a:srgbClr val="92D050"/>
                </a:solidFill>
                <a:latin typeface="Carlito"/>
                <a:cs typeface="Carlito"/>
              </a:rPr>
              <a:t>we </a:t>
            </a:r>
            <a:r>
              <a:rPr sz="2000" b="1" spc="-5" dirty="0">
                <a:solidFill>
                  <a:srgbClr val="92D050"/>
                </a:solidFill>
                <a:latin typeface="Carlito"/>
                <a:cs typeface="Carlito"/>
              </a:rPr>
              <a:t>never </a:t>
            </a:r>
            <a:r>
              <a:rPr sz="2000" b="1" spc="-15" dirty="0">
                <a:solidFill>
                  <a:srgbClr val="92D050"/>
                </a:solidFill>
                <a:latin typeface="Carlito"/>
                <a:cs typeface="Carlito"/>
              </a:rPr>
              <a:t>stop </a:t>
            </a:r>
            <a:r>
              <a:rPr sz="2000" b="1" dirty="0">
                <a:solidFill>
                  <a:srgbClr val="92D050"/>
                </a:solidFill>
                <a:latin typeface="Carlito"/>
                <a:cs typeface="Carlito"/>
              </a:rPr>
              <a:t>a </a:t>
            </a:r>
            <a:r>
              <a:rPr sz="2000" b="1" spc="-5" dirty="0">
                <a:solidFill>
                  <a:srgbClr val="92D050"/>
                </a:solidFill>
                <a:latin typeface="Carlito"/>
                <a:cs typeface="Carlito"/>
              </a:rPr>
              <a:t>while </a:t>
            </a:r>
            <a:r>
              <a:rPr sz="2000" b="1" spc="-25" dirty="0">
                <a:solidFill>
                  <a:srgbClr val="92D050"/>
                </a:solidFill>
                <a:latin typeface="Carlito"/>
                <a:cs typeface="Carlito"/>
              </a:rPr>
              <a:t>to  </a:t>
            </a:r>
            <a:r>
              <a:rPr sz="2000" b="1" spc="-15" dirty="0">
                <a:solidFill>
                  <a:srgbClr val="92D050"/>
                </a:solidFill>
                <a:latin typeface="Carlito"/>
                <a:cs typeface="Carlito"/>
              </a:rPr>
              <a:t>evaluate </a:t>
            </a:r>
            <a:r>
              <a:rPr sz="2000" b="1" spc="-10" dirty="0">
                <a:solidFill>
                  <a:srgbClr val="92D050"/>
                </a:solidFill>
                <a:latin typeface="Carlito"/>
                <a:cs typeface="Carlito"/>
              </a:rPr>
              <a:t>ourselves </a:t>
            </a:r>
            <a:r>
              <a:rPr sz="2000" b="1" dirty="0">
                <a:solidFill>
                  <a:srgbClr val="92D050"/>
                </a:solidFill>
                <a:latin typeface="Carlito"/>
                <a:cs typeface="Carlito"/>
              </a:rPr>
              <a:t>and </a:t>
            </a:r>
            <a:r>
              <a:rPr sz="2000" b="1" spc="-10" dirty="0">
                <a:solidFill>
                  <a:srgbClr val="92D050"/>
                </a:solidFill>
                <a:latin typeface="Carlito"/>
                <a:cs typeface="Carlito"/>
              </a:rPr>
              <a:t>understand ourselves. </a:t>
            </a:r>
            <a:r>
              <a:rPr sz="2000" b="1" spc="-35" dirty="0">
                <a:solidFill>
                  <a:srgbClr val="92D050"/>
                </a:solidFill>
                <a:latin typeface="Carlito"/>
                <a:cs typeface="Carlito"/>
              </a:rPr>
              <a:t>We </a:t>
            </a:r>
            <a:r>
              <a:rPr sz="2000" b="1" spc="-10" dirty="0">
                <a:solidFill>
                  <a:srgbClr val="92D050"/>
                </a:solidFill>
                <a:latin typeface="Carlito"/>
                <a:cs typeface="Carlito"/>
              </a:rPr>
              <a:t>never understand that  we </a:t>
            </a:r>
            <a:r>
              <a:rPr sz="2000" b="1" spc="-5" dirty="0">
                <a:solidFill>
                  <a:srgbClr val="92D050"/>
                </a:solidFill>
                <a:latin typeface="Carlito"/>
                <a:cs typeface="Carlito"/>
              </a:rPr>
              <a:t>shall </a:t>
            </a:r>
            <a:r>
              <a:rPr sz="2000" b="1" spc="-10" dirty="0">
                <a:solidFill>
                  <a:srgbClr val="92D050"/>
                </a:solidFill>
                <a:latin typeface="Carlito"/>
                <a:cs typeface="Carlito"/>
              </a:rPr>
              <a:t>never </a:t>
            </a:r>
            <a:r>
              <a:rPr sz="2000" b="1" dirty="0">
                <a:solidFill>
                  <a:srgbClr val="92D050"/>
                </a:solidFill>
                <a:latin typeface="Carlito"/>
                <a:cs typeface="Carlito"/>
              </a:rPr>
              <a:t>be able </a:t>
            </a:r>
            <a:r>
              <a:rPr sz="2000" b="1" spc="-15" dirty="0">
                <a:solidFill>
                  <a:srgbClr val="92D050"/>
                </a:solidFill>
                <a:latin typeface="Carlito"/>
                <a:cs typeface="Carlito"/>
              </a:rPr>
              <a:t>to </a:t>
            </a:r>
            <a:r>
              <a:rPr sz="2000" b="1" spc="-10" dirty="0">
                <a:solidFill>
                  <a:srgbClr val="92D050"/>
                </a:solidFill>
                <a:latin typeface="Carlito"/>
                <a:cs typeface="Carlito"/>
              </a:rPr>
              <a:t>come </a:t>
            </a:r>
            <a:r>
              <a:rPr sz="2000" b="1" spc="-5" dirty="0">
                <a:solidFill>
                  <a:srgbClr val="92D050"/>
                </a:solidFill>
                <a:latin typeface="Carlito"/>
                <a:cs typeface="Carlito"/>
              </a:rPr>
              <a:t>out </a:t>
            </a:r>
            <a:r>
              <a:rPr sz="2000" b="1" dirty="0">
                <a:solidFill>
                  <a:srgbClr val="92D050"/>
                </a:solidFill>
                <a:latin typeface="Carlito"/>
                <a:cs typeface="Carlito"/>
              </a:rPr>
              <a:t>of these </a:t>
            </a:r>
            <a:r>
              <a:rPr sz="2000" b="1" spc="-5" dirty="0">
                <a:solidFill>
                  <a:srgbClr val="92D050"/>
                </a:solidFill>
                <a:latin typeface="Carlito"/>
                <a:cs typeface="Carlito"/>
              </a:rPr>
              <a:t>desires and achievements. </a:t>
            </a:r>
            <a:r>
              <a:rPr sz="2000" b="1" spc="5" dirty="0">
                <a:solidFill>
                  <a:srgbClr val="92D050"/>
                </a:solidFill>
                <a:latin typeface="Carlito"/>
                <a:cs typeface="Carlito"/>
              </a:rPr>
              <a:t>If  </a:t>
            </a:r>
            <a:r>
              <a:rPr sz="2000" b="1" spc="-10" dirty="0">
                <a:solidFill>
                  <a:srgbClr val="92D050"/>
                </a:solidFill>
                <a:latin typeface="Carlito"/>
                <a:cs typeface="Carlito"/>
              </a:rPr>
              <a:t>we </a:t>
            </a:r>
            <a:r>
              <a:rPr sz="2000" b="1" spc="-5" dirty="0">
                <a:solidFill>
                  <a:srgbClr val="92D050"/>
                </a:solidFill>
                <a:latin typeface="Carlito"/>
                <a:cs typeface="Carlito"/>
              </a:rPr>
              <a:t>could </a:t>
            </a:r>
            <a:r>
              <a:rPr sz="2000" b="1" spc="-15" dirty="0">
                <a:solidFill>
                  <a:srgbClr val="92D050"/>
                </a:solidFill>
                <a:latin typeface="Carlito"/>
                <a:cs typeface="Carlito"/>
              </a:rPr>
              <a:t>stop </a:t>
            </a:r>
            <a:r>
              <a:rPr sz="2000" b="1" dirty="0">
                <a:solidFill>
                  <a:srgbClr val="92D050"/>
                </a:solidFill>
                <a:latin typeface="Carlito"/>
                <a:cs typeface="Carlito"/>
              </a:rPr>
              <a:t>a </a:t>
            </a:r>
            <a:r>
              <a:rPr sz="2000" b="1" spc="-5" dirty="0">
                <a:solidFill>
                  <a:srgbClr val="92D050"/>
                </a:solidFill>
                <a:latin typeface="Carlito"/>
                <a:cs typeface="Carlito"/>
              </a:rPr>
              <a:t>while </a:t>
            </a:r>
            <a:r>
              <a:rPr sz="2000" b="1" spc="-10" dirty="0">
                <a:solidFill>
                  <a:srgbClr val="92D050"/>
                </a:solidFill>
                <a:latin typeface="Carlito"/>
                <a:cs typeface="Carlito"/>
              </a:rPr>
              <a:t>from </a:t>
            </a:r>
            <a:r>
              <a:rPr sz="2000" b="1" dirty="0">
                <a:solidFill>
                  <a:srgbClr val="92D050"/>
                </a:solidFill>
                <a:latin typeface="Carlito"/>
                <a:cs typeface="Carlito"/>
              </a:rPr>
              <a:t>these using </a:t>
            </a:r>
            <a:r>
              <a:rPr sz="2000" b="1" spc="-15" dirty="0">
                <a:solidFill>
                  <a:srgbClr val="92D050"/>
                </a:solidFill>
                <a:latin typeface="Carlito"/>
                <a:cs typeface="Carlito"/>
              </a:rPr>
              <a:t>we </a:t>
            </a:r>
            <a:r>
              <a:rPr sz="2000" b="1" spc="-5" dirty="0">
                <a:solidFill>
                  <a:srgbClr val="92D050"/>
                </a:solidFill>
                <a:latin typeface="Carlito"/>
                <a:cs typeface="Carlito"/>
              </a:rPr>
              <a:t>would </a:t>
            </a:r>
            <a:r>
              <a:rPr sz="2000" b="1" spc="-15" dirty="0">
                <a:solidFill>
                  <a:srgbClr val="92D050"/>
                </a:solidFill>
                <a:latin typeface="Carlito"/>
                <a:cs typeface="Carlito"/>
              </a:rPr>
              <a:t>have </a:t>
            </a:r>
            <a:r>
              <a:rPr sz="2000" b="1" spc="-10" dirty="0">
                <a:solidFill>
                  <a:srgbClr val="92D050"/>
                </a:solidFill>
                <a:latin typeface="Carlito"/>
                <a:cs typeface="Carlito"/>
              </a:rPr>
              <a:t>understood the  real </a:t>
            </a:r>
            <a:r>
              <a:rPr sz="2000" b="1" dirty="0">
                <a:solidFill>
                  <a:srgbClr val="92D050"/>
                </a:solidFill>
                <a:latin typeface="Carlito"/>
                <a:cs typeface="Carlito"/>
              </a:rPr>
              <a:t>purpose </a:t>
            </a:r>
            <a:r>
              <a:rPr sz="2000" b="1" spc="-5" dirty="0">
                <a:solidFill>
                  <a:srgbClr val="92D050"/>
                </a:solidFill>
                <a:latin typeface="Carlito"/>
                <a:cs typeface="Carlito"/>
              </a:rPr>
              <a:t>of </a:t>
            </a:r>
            <a:r>
              <a:rPr sz="2000" b="1" dirty="0">
                <a:solidFill>
                  <a:srgbClr val="92D050"/>
                </a:solidFill>
                <a:latin typeface="Carlito"/>
                <a:cs typeface="Carlito"/>
              </a:rPr>
              <a:t>our </a:t>
            </a:r>
            <a:r>
              <a:rPr sz="2000" b="1" spc="-10" dirty="0">
                <a:solidFill>
                  <a:srgbClr val="92D050"/>
                </a:solidFill>
                <a:latin typeface="Carlito"/>
                <a:cs typeface="Carlito"/>
              </a:rPr>
              <a:t>lives </a:t>
            </a:r>
            <a:r>
              <a:rPr sz="2000" b="1" dirty="0">
                <a:solidFill>
                  <a:srgbClr val="92D050"/>
                </a:solidFill>
                <a:latin typeface="Carlito"/>
                <a:cs typeface="Carlito"/>
              </a:rPr>
              <a:t>and </a:t>
            </a:r>
            <a:r>
              <a:rPr sz="2000" b="1" spc="-5" dirty="0">
                <a:solidFill>
                  <a:srgbClr val="92D050"/>
                </a:solidFill>
                <a:latin typeface="Carlito"/>
                <a:cs typeface="Carlito"/>
              </a:rPr>
              <a:t>ourselves. </a:t>
            </a:r>
            <a:r>
              <a:rPr sz="2000" b="1" spc="-10" dirty="0">
                <a:solidFill>
                  <a:srgbClr val="92D050"/>
                </a:solidFill>
                <a:latin typeface="Carlito"/>
                <a:cs typeface="Carlito"/>
              </a:rPr>
              <a:t>Rather </a:t>
            </a:r>
            <a:r>
              <a:rPr sz="2000" b="1" spc="-5" dirty="0">
                <a:solidFill>
                  <a:srgbClr val="92D050"/>
                </a:solidFill>
                <a:latin typeface="Carlito"/>
                <a:cs typeface="Carlito"/>
              </a:rPr>
              <a:t>we </a:t>
            </a:r>
            <a:r>
              <a:rPr sz="2000" b="1" spc="-15" dirty="0">
                <a:solidFill>
                  <a:srgbClr val="92D050"/>
                </a:solidFill>
                <a:latin typeface="Carlito"/>
                <a:cs typeface="Carlito"/>
              </a:rPr>
              <a:t>go </a:t>
            </a:r>
            <a:r>
              <a:rPr sz="2000" b="1" dirty="0">
                <a:solidFill>
                  <a:srgbClr val="92D050"/>
                </a:solidFill>
                <a:latin typeface="Carlito"/>
                <a:cs typeface="Carlito"/>
              </a:rPr>
              <a:t>on </a:t>
            </a:r>
            <a:r>
              <a:rPr sz="2000" b="1" spc="-10" dirty="0">
                <a:solidFill>
                  <a:srgbClr val="92D050"/>
                </a:solidFill>
                <a:latin typeface="Carlito"/>
                <a:cs typeface="Carlito"/>
              </a:rPr>
              <a:t>with </a:t>
            </a:r>
            <a:r>
              <a:rPr sz="2000" b="1" spc="-5" dirty="0">
                <a:solidFill>
                  <a:srgbClr val="92D050"/>
                </a:solidFill>
                <a:latin typeface="Carlito"/>
                <a:cs typeface="Carlito"/>
              </a:rPr>
              <a:t>the </a:t>
            </a:r>
            <a:r>
              <a:rPr sz="2000" b="1" spc="-10" dirty="0">
                <a:solidFill>
                  <a:srgbClr val="92D050"/>
                </a:solidFill>
                <a:latin typeface="Carlito"/>
                <a:cs typeface="Carlito"/>
              </a:rPr>
              <a:t>fear </a:t>
            </a:r>
            <a:r>
              <a:rPr sz="2000" b="1" dirty="0">
                <a:solidFill>
                  <a:srgbClr val="92D050"/>
                </a:solidFill>
                <a:latin typeface="Carlito"/>
                <a:cs typeface="Carlito"/>
              </a:rPr>
              <a:t>of  </a:t>
            </a:r>
            <a:r>
              <a:rPr sz="2000" b="1" spc="-5" dirty="0">
                <a:solidFill>
                  <a:srgbClr val="92D050"/>
                </a:solidFill>
                <a:latin typeface="Carlito"/>
                <a:cs typeface="Carlito"/>
              </a:rPr>
              <a:t>death calculation </a:t>
            </a:r>
            <a:r>
              <a:rPr sz="2000" b="1" dirty="0">
                <a:solidFill>
                  <a:srgbClr val="92D050"/>
                </a:solidFill>
                <a:latin typeface="Carlito"/>
                <a:cs typeface="Carlito"/>
              </a:rPr>
              <a:t>how </a:t>
            </a:r>
            <a:r>
              <a:rPr sz="2000" b="1" spc="-5" dirty="0">
                <a:solidFill>
                  <a:srgbClr val="92D050"/>
                </a:solidFill>
                <a:latin typeface="Carlito"/>
                <a:cs typeface="Carlito"/>
              </a:rPr>
              <a:t>much </a:t>
            </a:r>
            <a:r>
              <a:rPr sz="2000" b="1" dirty="0">
                <a:solidFill>
                  <a:srgbClr val="92D050"/>
                </a:solidFill>
                <a:latin typeface="Carlito"/>
                <a:cs typeface="Carlito"/>
              </a:rPr>
              <a:t>of our </a:t>
            </a:r>
            <a:r>
              <a:rPr sz="2000" b="1" spc="-5" dirty="0">
                <a:solidFill>
                  <a:srgbClr val="92D050"/>
                </a:solidFill>
                <a:latin typeface="Carlito"/>
                <a:cs typeface="Carlito"/>
              </a:rPr>
              <a:t>dreams </a:t>
            </a:r>
            <a:r>
              <a:rPr sz="2000" b="1" dirty="0">
                <a:solidFill>
                  <a:srgbClr val="92D050"/>
                </a:solidFill>
                <a:latin typeface="Carlito"/>
                <a:cs typeface="Carlito"/>
              </a:rPr>
              <a:t>and </a:t>
            </a:r>
            <a:r>
              <a:rPr sz="2000" b="1" spc="-5" dirty="0">
                <a:solidFill>
                  <a:srgbClr val="92D050"/>
                </a:solidFill>
                <a:latin typeface="Carlito"/>
                <a:cs typeface="Carlito"/>
              </a:rPr>
              <a:t>wishes will </a:t>
            </a:r>
            <a:r>
              <a:rPr sz="2000" b="1" dirty="0">
                <a:solidFill>
                  <a:srgbClr val="92D050"/>
                </a:solidFill>
                <a:latin typeface="Carlito"/>
                <a:cs typeface="Carlito"/>
              </a:rPr>
              <a:t>be</a:t>
            </a:r>
            <a:r>
              <a:rPr sz="2000" b="1" spc="-90" dirty="0">
                <a:solidFill>
                  <a:srgbClr val="92D050"/>
                </a:solidFill>
                <a:latin typeface="Carlito"/>
                <a:cs typeface="Carlito"/>
              </a:rPr>
              <a:t> </a:t>
            </a:r>
            <a:r>
              <a:rPr sz="2000" b="1" spc="-5" dirty="0">
                <a:solidFill>
                  <a:srgbClr val="92D050"/>
                </a:solidFill>
                <a:latin typeface="Carlito"/>
                <a:cs typeface="Carlito"/>
              </a:rPr>
              <a:t>achieved</a:t>
            </a:r>
            <a:r>
              <a:rPr sz="2000" b="1" spc="-5" dirty="0">
                <a:solidFill>
                  <a:srgbClr val="4F6128"/>
                </a:solidFill>
                <a:latin typeface="Carlito"/>
                <a:cs typeface="Carlito"/>
              </a:rPr>
              <a:t>.</a:t>
            </a:r>
            <a:endParaRPr sz="2000">
              <a:latin typeface="Carlito"/>
              <a:cs typeface="Carlito"/>
            </a:endParaRPr>
          </a:p>
          <a:p>
            <a:pPr>
              <a:lnSpc>
                <a:spcPct val="100000"/>
              </a:lnSpc>
            </a:pPr>
            <a:endParaRPr sz="2650">
              <a:latin typeface="Carlito"/>
              <a:cs typeface="Carlito"/>
            </a:endParaRPr>
          </a:p>
          <a:p>
            <a:pPr marL="12700">
              <a:lnSpc>
                <a:spcPct val="100000"/>
              </a:lnSpc>
            </a:pPr>
            <a:r>
              <a:rPr sz="1800" b="1" u="heavy" spc="-5" dirty="0">
                <a:uFill>
                  <a:solidFill>
                    <a:srgbClr val="000000"/>
                  </a:solidFill>
                </a:uFill>
                <a:latin typeface="Carlito"/>
                <a:cs typeface="Carlito"/>
              </a:rPr>
              <a:t>Poetic </a:t>
            </a:r>
            <a:r>
              <a:rPr sz="1800" b="1" u="heavy" dirty="0">
                <a:uFill>
                  <a:solidFill>
                    <a:srgbClr val="000000"/>
                  </a:solidFill>
                </a:uFill>
                <a:latin typeface="Carlito"/>
                <a:cs typeface="Carlito"/>
              </a:rPr>
              <a:t>devices in</a:t>
            </a:r>
            <a:r>
              <a:rPr sz="1800" b="1" u="heavy" spc="-95" dirty="0">
                <a:uFill>
                  <a:solidFill>
                    <a:srgbClr val="000000"/>
                  </a:solidFill>
                </a:uFill>
                <a:latin typeface="Carlito"/>
                <a:cs typeface="Carlito"/>
              </a:rPr>
              <a:t> </a:t>
            </a:r>
            <a:r>
              <a:rPr sz="1800" b="1" u="heavy" dirty="0">
                <a:uFill>
                  <a:solidFill>
                    <a:srgbClr val="000000"/>
                  </a:solidFill>
                </a:uFill>
                <a:latin typeface="Carlito"/>
                <a:cs typeface="Carlito"/>
              </a:rPr>
              <a:t>use</a:t>
            </a:r>
            <a:endParaRPr sz="1800">
              <a:latin typeface="Carlito"/>
              <a:cs typeface="Carlito"/>
            </a:endParaRPr>
          </a:p>
          <a:p>
            <a:pPr>
              <a:lnSpc>
                <a:spcPct val="100000"/>
              </a:lnSpc>
            </a:pPr>
            <a:endParaRPr sz="1800">
              <a:latin typeface="Carlito"/>
              <a:cs typeface="Carlito"/>
            </a:endParaRPr>
          </a:p>
          <a:p>
            <a:pPr>
              <a:lnSpc>
                <a:spcPct val="100000"/>
              </a:lnSpc>
              <a:spcBef>
                <a:spcPts val="45"/>
              </a:spcBef>
            </a:pPr>
            <a:endParaRPr sz="1350">
              <a:latin typeface="Carlito"/>
              <a:cs typeface="Carlito"/>
            </a:endParaRPr>
          </a:p>
          <a:p>
            <a:pPr marL="12700">
              <a:lnSpc>
                <a:spcPct val="100000"/>
              </a:lnSpc>
            </a:pPr>
            <a:r>
              <a:rPr sz="1800" b="1" spc="-5" dirty="0">
                <a:latin typeface="Carlito"/>
                <a:cs typeface="Carlito"/>
              </a:rPr>
              <a:t>1) </a:t>
            </a:r>
            <a:r>
              <a:rPr sz="1800" b="1" spc="-30" dirty="0">
                <a:latin typeface="Carlito"/>
                <a:cs typeface="Carlito"/>
              </a:rPr>
              <a:t>We </a:t>
            </a:r>
            <a:r>
              <a:rPr sz="1800" b="1" spc="-10" dirty="0">
                <a:latin typeface="Carlito"/>
                <a:cs typeface="Carlito"/>
              </a:rPr>
              <a:t>were </a:t>
            </a:r>
            <a:r>
              <a:rPr sz="1800" b="1" dirty="0">
                <a:latin typeface="Carlito"/>
                <a:cs typeface="Carlito"/>
              </a:rPr>
              <a:t>–</a:t>
            </a:r>
            <a:r>
              <a:rPr sz="1800" b="1" spc="50" dirty="0">
                <a:latin typeface="Carlito"/>
                <a:cs typeface="Carlito"/>
              </a:rPr>
              <a:t> </a:t>
            </a:r>
            <a:r>
              <a:rPr sz="1800" b="1" spc="-10" dirty="0">
                <a:latin typeface="Carlito"/>
                <a:cs typeface="Carlito"/>
              </a:rPr>
              <a:t>Alliteration</a:t>
            </a:r>
            <a:endParaRPr sz="1800">
              <a:latin typeface="Carlito"/>
              <a:cs typeface="Carl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02766" y="621538"/>
            <a:ext cx="6730365" cy="1001394"/>
          </a:xfrm>
          <a:prstGeom prst="rect">
            <a:avLst/>
          </a:prstGeom>
        </p:spPr>
        <p:txBody>
          <a:bodyPr vert="horz" wrap="square" lIns="0" tIns="13335" rIns="0" bIns="0" rtlCol="0">
            <a:spAutoFit/>
          </a:bodyPr>
          <a:lstStyle/>
          <a:p>
            <a:pPr marL="387350">
              <a:lnSpc>
                <a:spcPct val="100000"/>
              </a:lnSpc>
              <a:spcBef>
                <a:spcPts val="105"/>
              </a:spcBef>
            </a:pPr>
            <a:r>
              <a:rPr sz="3200" b="1" dirty="0">
                <a:latin typeface="Comic Sans MS"/>
                <a:cs typeface="Comic Sans MS"/>
              </a:rPr>
              <a:t>“Now </a:t>
            </a:r>
            <a:r>
              <a:rPr sz="3200" b="1" spc="-5" dirty="0">
                <a:latin typeface="Comic Sans MS"/>
                <a:cs typeface="Comic Sans MS"/>
              </a:rPr>
              <a:t>I'll </a:t>
            </a:r>
            <a:r>
              <a:rPr sz="3200" b="1" dirty="0">
                <a:latin typeface="Comic Sans MS"/>
                <a:cs typeface="Comic Sans MS"/>
              </a:rPr>
              <a:t>count </a:t>
            </a:r>
            <a:r>
              <a:rPr sz="3200" b="1" spc="-5" dirty="0">
                <a:latin typeface="Comic Sans MS"/>
                <a:cs typeface="Comic Sans MS"/>
              </a:rPr>
              <a:t>up to</a:t>
            </a:r>
            <a:r>
              <a:rPr sz="3200" b="1" spc="-25" dirty="0">
                <a:latin typeface="Comic Sans MS"/>
                <a:cs typeface="Comic Sans MS"/>
              </a:rPr>
              <a:t> </a:t>
            </a:r>
            <a:r>
              <a:rPr sz="3200" b="1" spc="-5" dirty="0">
                <a:latin typeface="Comic Sans MS"/>
                <a:cs typeface="Comic Sans MS"/>
              </a:rPr>
              <a:t>twelve</a:t>
            </a:r>
            <a:endParaRPr sz="3200">
              <a:latin typeface="Comic Sans MS"/>
              <a:cs typeface="Comic Sans MS"/>
            </a:endParaRPr>
          </a:p>
          <a:p>
            <a:pPr marL="12700">
              <a:lnSpc>
                <a:spcPct val="100000"/>
              </a:lnSpc>
            </a:pPr>
            <a:r>
              <a:rPr sz="3200" b="1" dirty="0">
                <a:latin typeface="Comic Sans MS"/>
                <a:cs typeface="Comic Sans MS"/>
              </a:rPr>
              <a:t>and you </a:t>
            </a:r>
            <a:r>
              <a:rPr sz="3200" b="1" spc="-5" dirty="0">
                <a:latin typeface="Comic Sans MS"/>
                <a:cs typeface="Comic Sans MS"/>
              </a:rPr>
              <a:t>keep quiet </a:t>
            </a:r>
            <a:r>
              <a:rPr sz="3200" b="1" dirty="0">
                <a:latin typeface="Comic Sans MS"/>
                <a:cs typeface="Comic Sans MS"/>
              </a:rPr>
              <a:t>and I will</a:t>
            </a:r>
            <a:r>
              <a:rPr sz="3200" b="1" spc="-110" dirty="0">
                <a:latin typeface="Comic Sans MS"/>
                <a:cs typeface="Comic Sans MS"/>
              </a:rPr>
              <a:t> </a:t>
            </a:r>
            <a:r>
              <a:rPr sz="3200" b="1" dirty="0">
                <a:latin typeface="Comic Sans MS"/>
                <a:cs typeface="Comic Sans MS"/>
              </a:rPr>
              <a:t>go.”</a:t>
            </a:r>
            <a:endParaRPr sz="3200">
              <a:latin typeface="Comic Sans MS"/>
              <a:cs typeface="Comic Sans MS"/>
            </a:endParaRPr>
          </a:p>
        </p:txBody>
      </p:sp>
      <p:sp>
        <p:nvSpPr>
          <p:cNvPr id="3" name="object 3"/>
          <p:cNvSpPr txBox="1"/>
          <p:nvPr/>
        </p:nvSpPr>
        <p:spPr>
          <a:xfrm>
            <a:off x="459740" y="1689557"/>
            <a:ext cx="781685" cy="1002665"/>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3200" dirty="0">
                <a:latin typeface="Carlito"/>
                <a:cs typeface="Carlito"/>
              </a:rPr>
              <a:t>1</a:t>
            </a:r>
            <a:endParaRPr sz="3200">
              <a:latin typeface="Carlito"/>
              <a:cs typeface="Carlito"/>
            </a:endParaRPr>
          </a:p>
          <a:p>
            <a:pPr marL="355600">
              <a:lnSpc>
                <a:spcPct val="100000"/>
              </a:lnSpc>
              <a:spcBef>
                <a:spcPts val="5"/>
              </a:spcBef>
            </a:pPr>
            <a:r>
              <a:rPr sz="3200" dirty="0">
                <a:latin typeface="Carlito"/>
                <a:cs typeface="Carlito"/>
              </a:rPr>
              <a:t>10</a:t>
            </a:r>
            <a:endParaRPr sz="3200">
              <a:latin typeface="Carlito"/>
              <a:cs typeface="Carlito"/>
            </a:endParaRPr>
          </a:p>
        </p:txBody>
      </p:sp>
      <p:sp>
        <p:nvSpPr>
          <p:cNvPr id="4" name="object 4"/>
          <p:cNvSpPr txBox="1"/>
          <p:nvPr/>
        </p:nvSpPr>
        <p:spPr>
          <a:xfrm>
            <a:off x="2113829" y="1689557"/>
            <a:ext cx="1359535" cy="514350"/>
          </a:xfrm>
          <a:prstGeom prst="rect">
            <a:avLst/>
          </a:prstGeom>
        </p:spPr>
        <p:txBody>
          <a:bodyPr vert="horz" wrap="square" lIns="0" tIns="13335" rIns="0" bIns="0" rtlCol="0">
            <a:spAutoFit/>
          </a:bodyPr>
          <a:lstStyle/>
          <a:p>
            <a:pPr marL="12700">
              <a:lnSpc>
                <a:spcPct val="100000"/>
              </a:lnSpc>
              <a:spcBef>
                <a:spcPts val="105"/>
              </a:spcBef>
              <a:tabLst>
                <a:tab pos="1139825" algn="l"/>
              </a:tabLst>
            </a:pPr>
            <a:r>
              <a:rPr sz="3200" dirty="0">
                <a:latin typeface="Carlito"/>
                <a:cs typeface="Carlito"/>
              </a:rPr>
              <a:t>2	3</a:t>
            </a:r>
            <a:endParaRPr sz="3200">
              <a:latin typeface="Carlito"/>
              <a:cs typeface="Carlito"/>
            </a:endParaRPr>
          </a:p>
        </p:txBody>
      </p:sp>
      <p:sp>
        <p:nvSpPr>
          <p:cNvPr id="5" name="object 5"/>
          <p:cNvSpPr txBox="1"/>
          <p:nvPr/>
        </p:nvSpPr>
        <p:spPr>
          <a:xfrm>
            <a:off x="4460323" y="1689557"/>
            <a:ext cx="3841115" cy="514350"/>
          </a:xfrm>
          <a:prstGeom prst="rect">
            <a:avLst/>
          </a:prstGeom>
        </p:spPr>
        <p:txBody>
          <a:bodyPr vert="horz" wrap="square" lIns="0" tIns="13335" rIns="0" bIns="0" rtlCol="0">
            <a:spAutoFit/>
          </a:bodyPr>
          <a:lstStyle/>
          <a:p>
            <a:pPr marL="12700">
              <a:lnSpc>
                <a:spcPct val="100000"/>
              </a:lnSpc>
              <a:spcBef>
                <a:spcPts val="105"/>
              </a:spcBef>
              <a:tabLst>
                <a:tab pos="1047115" algn="l"/>
                <a:tab pos="2174875" algn="l"/>
                <a:tab pos="3025775" algn="l"/>
              </a:tabLst>
            </a:pPr>
            <a:r>
              <a:rPr sz="3200" dirty="0">
                <a:latin typeface="Carlito"/>
                <a:cs typeface="Carlito"/>
              </a:rPr>
              <a:t>4	5	6	7 8</a:t>
            </a:r>
            <a:r>
              <a:rPr sz="3200" spc="-95" dirty="0">
                <a:latin typeface="Carlito"/>
                <a:cs typeface="Carlito"/>
              </a:rPr>
              <a:t> </a:t>
            </a:r>
            <a:r>
              <a:rPr sz="3200" dirty="0">
                <a:latin typeface="Carlito"/>
                <a:cs typeface="Carlito"/>
              </a:rPr>
              <a:t>9</a:t>
            </a:r>
            <a:endParaRPr sz="3200">
              <a:latin typeface="Carlito"/>
              <a:cs typeface="Carlito"/>
            </a:endParaRPr>
          </a:p>
        </p:txBody>
      </p:sp>
      <p:sp>
        <p:nvSpPr>
          <p:cNvPr id="6" name="object 6"/>
          <p:cNvSpPr txBox="1"/>
          <p:nvPr/>
        </p:nvSpPr>
        <p:spPr>
          <a:xfrm>
            <a:off x="2503953" y="2177923"/>
            <a:ext cx="1956435" cy="513715"/>
          </a:xfrm>
          <a:prstGeom prst="rect">
            <a:avLst/>
          </a:prstGeom>
        </p:spPr>
        <p:txBody>
          <a:bodyPr vert="horz" wrap="square" lIns="0" tIns="13335" rIns="0" bIns="0" rtlCol="0">
            <a:spAutoFit/>
          </a:bodyPr>
          <a:lstStyle/>
          <a:p>
            <a:pPr marL="12700">
              <a:lnSpc>
                <a:spcPct val="100000"/>
              </a:lnSpc>
              <a:spcBef>
                <a:spcPts val="105"/>
              </a:spcBef>
              <a:tabLst>
                <a:tab pos="1530350" algn="l"/>
              </a:tabLst>
            </a:pPr>
            <a:r>
              <a:rPr sz="3200" dirty="0">
                <a:latin typeface="Carlito"/>
                <a:cs typeface="Carlito"/>
              </a:rPr>
              <a:t>11	12</a:t>
            </a:r>
            <a:endParaRPr sz="32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70454" y="298449"/>
            <a:ext cx="3250565" cy="635000"/>
          </a:xfrm>
          <a:prstGeom prst="rect">
            <a:avLst/>
          </a:prstGeom>
        </p:spPr>
        <p:txBody>
          <a:bodyPr vert="horz" wrap="square" lIns="0" tIns="12065" rIns="0" bIns="0" rtlCol="0">
            <a:spAutoFit/>
          </a:bodyPr>
          <a:lstStyle/>
          <a:p>
            <a:pPr marL="12700">
              <a:lnSpc>
                <a:spcPct val="100000"/>
              </a:lnSpc>
              <a:spcBef>
                <a:spcPts val="95"/>
              </a:spcBef>
            </a:pPr>
            <a:r>
              <a:rPr sz="4000" b="0" spc="-80" dirty="0">
                <a:latin typeface="Carlito"/>
                <a:cs typeface="Carlito"/>
              </a:rPr>
              <a:t>PABLO</a:t>
            </a:r>
            <a:r>
              <a:rPr sz="4000" b="0" spc="-70" dirty="0">
                <a:latin typeface="Carlito"/>
                <a:cs typeface="Carlito"/>
              </a:rPr>
              <a:t> </a:t>
            </a:r>
            <a:r>
              <a:rPr sz="4000" b="0" spc="-15" dirty="0">
                <a:latin typeface="Carlito"/>
                <a:cs typeface="Carlito"/>
              </a:rPr>
              <a:t>NERUDA</a:t>
            </a:r>
            <a:endParaRPr sz="4000">
              <a:latin typeface="Carlito"/>
              <a:cs typeface="Carlito"/>
            </a:endParaRPr>
          </a:p>
        </p:txBody>
      </p:sp>
      <p:sp>
        <p:nvSpPr>
          <p:cNvPr id="3" name="object 3"/>
          <p:cNvSpPr txBox="1"/>
          <p:nvPr/>
        </p:nvSpPr>
        <p:spPr>
          <a:xfrm>
            <a:off x="535940" y="1069594"/>
            <a:ext cx="8027670" cy="5055870"/>
          </a:xfrm>
          <a:prstGeom prst="rect">
            <a:avLst/>
          </a:prstGeom>
        </p:spPr>
        <p:txBody>
          <a:bodyPr vert="horz" wrap="square" lIns="0" tIns="104140" rIns="0" bIns="0" rtlCol="0">
            <a:spAutoFit/>
          </a:bodyPr>
          <a:lstStyle/>
          <a:p>
            <a:pPr marL="355600" marR="163830" indent="-343535">
              <a:lnSpc>
                <a:spcPct val="80000"/>
              </a:lnSpc>
              <a:spcBef>
                <a:spcPts val="820"/>
              </a:spcBef>
              <a:buFont typeface="Arial"/>
              <a:buChar char="•"/>
              <a:tabLst>
                <a:tab pos="355600" algn="l"/>
                <a:tab pos="356235" algn="l"/>
              </a:tabLst>
            </a:pPr>
            <a:r>
              <a:rPr sz="3000" b="1" spc="-15" dirty="0">
                <a:latin typeface="Carlito"/>
                <a:cs typeface="Carlito"/>
              </a:rPr>
              <a:t>Pablo </a:t>
            </a:r>
            <a:r>
              <a:rPr sz="3000" b="1" dirty="0">
                <a:latin typeface="Carlito"/>
                <a:cs typeface="Carlito"/>
              </a:rPr>
              <a:t>Neruda </a:t>
            </a:r>
            <a:r>
              <a:rPr sz="3000" spc="-15" dirty="0">
                <a:latin typeface="Carlito"/>
                <a:cs typeface="Carlito"/>
              </a:rPr>
              <a:t>was </a:t>
            </a:r>
            <a:r>
              <a:rPr sz="3000" dirty="0">
                <a:latin typeface="Carlito"/>
                <a:cs typeface="Carlito"/>
              </a:rPr>
              <a:t>the</a:t>
            </a:r>
            <a:r>
              <a:rPr sz="3000" dirty="0">
                <a:solidFill>
                  <a:srgbClr val="0000FF"/>
                </a:solidFill>
                <a:latin typeface="Carlito"/>
                <a:cs typeface="Carlito"/>
              </a:rPr>
              <a:t> </a:t>
            </a:r>
            <a:r>
              <a:rPr sz="3000" u="heavy" spc="-10" dirty="0">
                <a:solidFill>
                  <a:srgbClr val="0000FF"/>
                </a:solidFill>
                <a:uFill>
                  <a:solidFill>
                    <a:srgbClr val="0000FF"/>
                  </a:solidFill>
                </a:uFill>
                <a:latin typeface="Carlito"/>
                <a:cs typeface="Carlito"/>
                <a:hlinkClick r:id="rId2"/>
              </a:rPr>
              <a:t>pen </a:t>
            </a:r>
            <a:r>
              <a:rPr sz="3000" u="heavy" spc="-5" dirty="0">
                <a:solidFill>
                  <a:srgbClr val="0000FF"/>
                </a:solidFill>
                <a:uFill>
                  <a:solidFill>
                    <a:srgbClr val="0000FF"/>
                  </a:solidFill>
                </a:uFill>
                <a:latin typeface="Carlito"/>
                <a:cs typeface="Carlito"/>
                <a:hlinkClick r:id="rId2"/>
              </a:rPr>
              <a:t>name</a:t>
            </a:r>
            <a:r>
              <a:rPr sz="3000" spc="-5" dirty="0">
                <a:solidFill>
                  <a:srgbClr val="0000FF"/>
                </a:solidFill>
                <a:latin typeface="Carlito"/>
                <a:cs typeface="Carlito"/>
                <a:hlinkClick r:id="rId2"/>
              </a:rPr>
              <a:t> </a:t>
            </a:r>
            <a:r>
              <a:rPr sz="3000" dirty="0">
                <a:latin typeface="Carlito"/>
                <a:cs typeface="Carlito"/>
              </a:rPr>
              <a:t>and, </a:t>
            </a:r>
            <a:r>
              <a:rPr sz="3000" spc="-55" dirty="0">
                <a:latin typeface="Carlito"/>
                <a:cs typeface="Carlito"/>
              </a:rPr>
              <a:t>later, </a:t>
            </a:r>
            <a:r>
              <a:rPr sz="3000" spc="-15" dirty="0">
                <a:latin typeface="Carlito"/>
                <a:cs typeface="Carlito"/>
              </a:rPr>
              <a:t>legal  </a:t>
            </a:r>
            <a:r>
              <a:rPr sz="3000" spc="-5" dirty="0">
                <a:latin typeface="Carlito"/>
                <a:cs typeface="Carlito"/>
              </a:rPr>
              <a:t>name of </a:t>
            </a:r>
            <a:r>
              <a:rPr sz="3000" dirty="0">
                <a:latin typeface="Carlito"/>
                <a:cs typeface="Carlito"/>
              </a:rPr>
              <a:t>the </a:t>
            </a:r>
            <a:r>
              <a:rPr sz="3000" spc="-10" dirty="0">
                <a:latin typeface="Carlito"/>
                <a:cs typeface="Carlito"/>
              </a:rPr>
              <a:t>Chilean</a:t>
            </a:r>
            <a:r>
              <a:rPr sz="3000" spc="-10" dirty="0">
                <a:solidFill>
                  <a:srgbClr val="0000FF"/>
                </a:solidFill>
                <a:latin typeface="Carlito"/>
                <a:cs typeface="Carlito"/>
                <a:hlinkClick r:id="rId3"/>
              </a:rPr>
              <a:t> </a:t>
            </a:r>
            <a:r>
              <a:rPr sz="3000" u="heavy" spc="-10" dirty="0">
                <a:solidFill>
                  <a:srgbClr val="0000FF"/>
                </a:solidFill>
                <a:uFill>
                  <a:solidFill>
                    <a:srgbClr val="0000FF"/>
                  </a:solidFill>
                </a:uFill>
                <a:latin typeface="Carlito"/>
                <a:cs typeface="Carlito"/>
                <a:hlinkClick r:id="rId3"/>
              </a:rPr>
              <a:t>poet-diplomat</a:t>
            </a:r>
            <a:r>
              <a:rPr sz="3000" spc="-10" dirty="0">
                <a:solidFill>
                  <a:srgbClr val="0000FF"/>
                </a:solidFill>
                <a:latin typeface="Carlito"/>
                <a:cs typeface="Carlito"/>
                <a:hlinkClick r:id="rId3"/>
              </a:rPr>
              <a:t> </a:t>
            </a:r>
            <a:r>
              <a:rPr sz="3000" dirty="0">
                <a:latin typeface="Carlito"/>
                <a:cs typeface="Carlito"/>
              </a:rPr>
              <a:t>and  </a:t>
            </a:r>
            <a:r>
              <a:rPr sz="3000" spc="-5" dirty="0">
                <a:latin typeface="Carlito"/>
                <a:cs typeface="Carlito"/>
              </a:rPr>
              <a:t>politician </a:t>
            </a:r>
            <a:r>
              <a:rPr sz="3000" b="1" spc="-10" dirty="0">
                <a:latin typeface="Carlito"/>
                <a:cs typeface="Carlito"/>
              </a:rPr>
              <a:t>Neftali Ricardo </a:t>
            </a:r>
            <a:r>
              <a:rPr sz="3000" b="1" spc="-25" dirty="0">
                <a:latin typeface="Carlito"/>
                <a:cs typeface="Carlito"/>
              </a:rPr>
              <a:t>Reyes </a:t>
            </a:r>
            <a:r>
              <a:rPr sz="3000" b="1" spc="-5" dirty="0">
                <a:latin typeface="Carlito"/>
                <a:cs typeface="Carlito"/>
              </a:rPr>
              <a:t>Basoalto </a:t>
            </a:r>
            <a:r>
              <a:rPr sz="3000" spc="-5" dirty="0">
                <a:latin typeface="Carlito"/>
                <a:cs typeface="Carlito"/>
              </a:rPr>
              <a:t>,born  on July </a:t>
            </a:r>
            <a:r>
              <a:rPr sz="3000" dirty="0">
                <a:latin typeface="Carlito"/>
                <a:cs typeface="Carlito"/>
              </a:rPr>
              <a:t>12, 1904 – </a:t>
            </a:r>
            <a:r>
              <a:rPr sz="3000" spc="-10" dirty="0">
                <a:latin typeface="Carlito"/>
                <a:cs typeface="Carlito"/>
              </a:rPr>
              <a:t>September </a:t>
            </a:r>
            <a:r>
              <a:rPr sz="3000" dirty="0">
                <a:latin typeface="Carlito"/>
                <a:cs typeface="Carlito"/>
              </a:rPr>
              <a:t>23,</a:t>
            </a:r>
            <a:r>
              <a:rPr sz="3000" spc="10" dirty="0">
                <a:latin typeface="Carlito"/>
                <a:cs typeface="Carlito"/>
              </a:rPr>
              <a:t> </a:t>
            </a:r>
            <a:r>
              <a:rPr sz="3000" dirty="0">
                <a:latin typeface="Carlito"/>
                <a:cs typeface="Carlito"/>
              </a:rPr>
              <a:t>1973).</a:t>
            </a:r>
            <a:endParaRPr sz="3000">
              <a:latin typeface="Carlito"/>
              <a:cs typeface="Carlito"/>
            </a:endParaRPr>
          </a:p>
          <a:p>
            <a:pPr marL="355600" marR="14604" indent="-343535">
              <a:lnSpc>
                <a:spcPts val="2880"/>
              </a:lnSpc>
              <a:spcBef>
                <a:spcPts val="695"/>
              </a:spcBef>
              <a:buFont typeface="Arial"/>
              <a:buChar char="•"/>
              <a:tabLst>
                <a:tab pos="355600" algn="l"/>
                <a:tab pos="356235" algn="l"/>
              </a:tabLst>
            </a:pPr>
            <a:r>
              <a:rPr sz="3000" spc="-5" dirty="0">
                <a:latin typeface="Carlito"/>
                <a:cs typeface="Carlito"/>
                <a:hlinkClick r:id="rId4"/>
              </a:rPr>
              <a:t>He </a:t>
            </a:r>
            <a:r>
              <a:rPr sz="3000" spc="-10" dirty="0">
                <a:latin typeface="Carlito"/>
                <a:cs typeface="Carlito"/>
                <a:hlinkClick r:id="rId4"/>
              </a:rPr>
              <a:t>derived </a:t>
            </a:r>
            <a:r>
              <a:rPr sz="3000" spc="-5" dirty="0">
                <a:latin typeface="Carlito"/>
                <a:cs typeface="Carlito"/>
                <a:hlinkClick r:id="rId4"/>
              </a:rPr>
              <a:t>his pen name </a:t>
            </a:r>
            <a:r>
              <a:rPr sz="3000" spc="-20" dirty="0">
                <a:latin typeface="Carlito"/>
                <a:cs typeface="Carlito"/>
                <a:hlinkClick r:id="rId4"/>
              </a:rPr>
              <a:t>from </a:t>
            </a:r>
            <a:r>
              <a:rPr sz="3000" dirty="0">
                <a:latin typeface="Carlito"/>
                <a:cs typeface="Carlito"/>
                <a:hlinkClick r:id="rId4"/>
              </a:rPr>
              <a:t>the</a:t>
            </a:r>
            <a:r>
              <a:rPr sz="3000" dirty="0">
                <a:solidFill>
                  <a:srgbClr val="0000FF"/>
                </a:solidFill>
                <a:latin typeface="Carlito"/>
                <a:cs typeface="Carlito"/>
                <a:hlinkClick r:id="rId4"/>
              </a:rPr>
              <a:t> </a:t>
            </a:r>
            <a:r>
              <a:rPr sz="3000" u="heavy" spc="-20" dirty="0">
                <a:solidFill>
                  <a:srgbClr val="0000FF"/>
                </a:solidFill>
                <a:uFill>
                  <a:solidFill>
                    <a:srgbClr val="0000FF"/>
                  </a:solidFill>
                </a:uFill>
                <a:latin typeface="Carlito"/>
                <a:cs typeface="Carlito"/>
                <a:hlinkClick r:id="rId4"/>
              </a:rPr>
              <a:t>Czech</a:t>
            </a:r>
            <a:r>
              <a:rPr sz="3000" spc="-20" dirty="0">
                <a:solidFill>
                  <a:srgbClr val="0000FF"/>
                </a:solidFill>
                <a:latin typeface="Carlito"/>
                <a:cs typeface="Carlito"/>
                <a:hlinkClick r:id="rId4"/>
              </a:rPr>
              <a:t> </a:t>
            </a:r>
            <a:r>
              <a:rPr sz="3000" spc="-10" dirty="0">
                <a:latin typeface="Carlito"/>
                <a:cs typeface="Carlito"/>
                <a:hlinkClick r:id="rId4"/>
              </a:rPr>
              <a:t>poet</a:t>
            </a:r>
            <a:r>
              <a:rPr sz="3000" spc="-10" dirty="0">
                <a:solidFill>
                  <a:srgbClr val="0000FF"/>
                </a:solidFill>
                <a:latin typeface="Carlito"/>
                <a:cs typeface="Carlito"/>
                <a:hlinkClick r:id="rId4"/>
              </a:rPr>
              <a:t> </a:t>
            </a:r>
            <a:r>
              <a:rPr sz="3000" u="heavy" dirty="0">
                <a:solidFill>
                  <a:srgbClr val="0000FF"/>
                </a:solidFill>
                <a:uFill>
                  <a:solidFill>
                    <a:srgbClr val="0000FF"/>
                  </a:solidFill>
                </a:uFill>
                <a:latin typeface="Carlito"/>
                <a:cs typeface="Carlito"/>
                <a:hlinkClick r:id="rId4"/>
              </a:rPr>
              <a:t>Jan  </a:t>
            </a:r>
            <a:r>
              <a:rPr sz="3000" u="heavy" spc="-5" dirty="0">
                <a:solidFill>
                  <a:srgbClr val="0000FF"/>
                </a:solidFill>
                <a:uFill>
                  <a:solidFill>
                    <a:srgbClr val="0000FF"/>
                  </a:solidFill>
                </a:uFill>
                <a:latin typeface="Carlito"/>
                <a:cs typeface="Carlito"/>
                <a:hlinkClick r:id="rId4"/>
              </a:rPr>
              <a:t>Neruda</a:t>
            </a:r>
            <a:r>
              <a:rPr sz="3000" spc="-5" dirty="0">
                <a:latin typeface="Carlito"/>
                <a:cs typeface="Carlito"/>
                <a:hlinkClick r:id="rId4"/>
              </a:rPr>
              <a:t>. He </a:t>
            </a:r>
            <a:r>
              <a:rPr sz="3000" spc="-10" dirty="0">
                <a:latin typeface="Carlito"/>
                <a:cs typeface="Carlito"/>
                <a:hlinkClick r:id="rId4"/>
              </a:rPr>
              <a:t>won </a:t>
            </a:r>
            <a:r>
              <a:rPr sz="3000" dirty="0">
                <a:latin typeface="Carlito"/>
                <a:cs typeface="Carlito"/>
                <a:hlinkClick r:id="rId4"/>
              </a:rPr>
              <a:t>the</a:t>
            </a:r>
            <a:r>
              <a:rPr sz="3000" dirty="0">
                <a:solidFill>
                  <a:srgbClr val="0000FF"/>
                </a:solidFill>
                <a:latin typeface="Carlito"/>
                <a:cs typeface="Carlito"/>
                <a:hlinkClick r:id="rId5"/>
              </a:rPr>
              <a:t> </a:t>
            </a:r>
            <a:r>
              <a:rPr sz="3000" u="heavy" dirty="0">
                <a:solidFill>
                  <a:srgbClr val="0000FF"/>
                </a:solidFill>
                <a:uFill>
                  <a:solidFill>
                    <a:srgbClr val="0000FF"/>
                  </a:solidFill>
                </a:uFill>
                <a:latin typeface="Carlito"/>
                <a:cs typeface="Carlito"/>
                <a:hlinkClick r:id="rId5"/>
              </a:rPr>
              <a:t>Nobel </a:t>
            </a:r>
            <a:r>
              <a:rPr sz="3000" u="heavy" spc="-15" dirty="0">
                <a:solidFill>
                  <a:srgbClr val="0000FF"/>
                </a:solidFill>
                <a:uFill>
                  <a:solidFill>
                    <a:srgbClr val="0000FF"/>
                  </a:solidFill>
                </a:uFill>
                <a:latin typeface="Carlito"/>
                <a:cs typeface="Carlito"/>
                <a:hlinkClick r:id="rId5"/>
              </a:rPr>
              <a:t>Prize </a:t>
            </a:r>
            <a:r>
              <a:rPr sz="3000" u="heavy" spc="-25" dirty="0">
                <a:solidFill>
                  <a:srgbClr val="0000FF"/>
                </a:solidFill>
                <a:uFill>
                  <a:solidFill>
                    <a:srgbClr val="0000FF"/>
                  </a:solidFill>
                </a:uFill>
                <a:latin typeface="Carlito"/>
                <a:cs typeface="Carlito"/>
                <a:hlinkClick r:id="rId5"/>
              </a:rPr>
              <a:t>for </a:t>
            </a:r>
            <a:r>
              <a:rPr sz="3000" u="heavy" spc="-20" dirty="0">
                <a:solidFill>
                  <a:srgbClr val="0000FF"/>
                </a:solidFill>
                <a:uFill>
                  <a:solidFill>
                    <a:srgbClr val="0000FF"/>
                  </a:solidFill>
                </a:uFill>
                <a:latin typeface="Carlito"/>
                <a:cs typeface="Carlito"/>
                <a:hlinkClick r:id="rId5"/>
              </a:rPr>
              <a:t>Literature</a:t>
            </a:r>
            <a:r>
              <a:rPr sz="3000" spc="-20" dirty="0">
                <a:solidFill>
                  <a:srgbClr val="0000FF"/>
                </a:solidFill>
                <a:latin typeface="Carlito"/>
                <a:cs typeface="Carlito"/>
                <a:hlinkClick r:id="rId5"/>
              </a:rPr>
              <a:t> </a:t>
            </a:r>
            <a:r>
              <a:rPr sz="3000" dirty="0">
                <a:latin typeface="Carlito"/>
                <a:cs typeface="Carlito"/>
                <a:hlinkClick r:id="rId4"/>
              </a:rPr>
              <a:t>in </a:t>
            </a:r>
            <a:r>
              <a:rPr sz="3000" dirty="0">
                <a:latin typeface="Carlito"/>
                <a:cs typeface="Carlito"/>
              </a:rPr>
              <a:t> 1971.</a:t>
            </a:r>
            <a:endParaRPr sz="3000">
              <a:latin typeface="Carlito"/>
              <a:cs typeface="Carlito"/>
            </a:endParaRPr>
          </a:p>
          <a:p>
            <a:pPr marL="355600" marR="5080" indent="-343535">
              <a:lnSpc>
                <a:spcPct val="80000"/>
              </a:lnSpc>
              <a:spcBef>
                <a:spcPts val="745"/>
              </a:spcBef>
              <a:buFont typeface="Arial"/>
              <a:buChar char="•"/>
              <a:tabLst>
                <a:tab pos="355600" algn="l"/>
                <a:tab pos="356235" algn="l"/>
              </a:tabLst>
            </a:pPr>
            <a:r>
              <a:rPr sz="3000" spc="-5" dirty="0">
                <a:latin typeface="Carlito"/>
                <a:cs typeface="Carlito"/>
              </a:rPr>
              <a:t>Neruda </a:t>
            </a:r>
            <a:r>
              <a:rPr sz="3000" spc="-10" dirty="0">
                <a:latin typeface="Carlito"/>
                <a:cs typeface="Carlito"/>
              </a:rPr>
              <a:t>became </a:t>
            </a:r>
            <a:r>
              <a:rPr sz="3000" spc="-5" dirty="0">
                <a:latin typeface="Carlito"/>
                <a:cs typeface="Carlito"/>
              </a:rPr>
              <a:t>known </a:t>
            </a:r>
            <a:r>
              <a:rPr sz="3000" dirty="0">
                <a:latin typeface="Carlito"/>
                <a:cs typeface="Carlito"/>
              </a:rPr>
              <a:t>as a </a:t>
            </a:r>
            <a:r>
              <a:rPr sz="3000" spc="-10" dirty="0">
                <a:latin typeface="Carlito"/>
                <a:cs typeface="Carlito"/>
              </a:rPr>
              <a:t>poet </a:t>
            </a:r>
            <a:r>
              <a:rPr sz="3000" dirty="0">
                <a:latin typeface="Carlito"/>
                <a:cs typeface="Carlito"/>
              </a:rPr>
              <a:t>when </a:t>
            </a:r>
            <a:r>
              <a:rPr sz="3000" spc="-5" dirty="0">
                <a:latin typeface="Carlito"/>
                <a:cs typeface="Carlito"/>
              </a:rPr>
              <a:t>he </a:t>
            </a:r>
            <a:r>
              <a:rPr sz="3000" spc="-10" dirty="0">
                <a:latin typeface="Carlito"/>
                <a:cs typeface="Carlito"/>
              </a:rPr>
              <a:t>was </a:t>
            </a:r>
            <a:r>
              <a:rPr sz="3000" dirty="0">
                <a:latin typeface="Carlito"/>
                <a:cs typeface="Carlito"/>
              </a:rPr>
              <a:t>10  </a:t>
            </a:r>
            <a:r>
              <a:rPr sz="3000" spc="-20" dirty="0">
                <a:latin typeface="Carlito"/>
                <a:cs typeface="Carlito"/>
              </a:rPr>
              <a:t>years </a:t>
            </a:r>
            <a:r>
              <a:rPr sz="3000" spc="-5" dirty="0">
                <a:latin typeface="Carlito"/>
                <a:cs typeface="Carlito"/>
              </a:rPr>
              <a:t>old. He </a:t>
            </a:r>
            <a:r>
              <a:rPr sz="3000" spc="-20" dirty="0">
                <a:latin typeface="Carlito"/>
                <a:cs typeface="Carlito"/>
              </a:rPr>
              <a:t>wrote </a:t>
            </a:r>
            <a:r>
              <a:rPr sz="3000" dirty="0">
                <a:latin typeface="Carlito"/>
                <a:cs typeface="Carlito"/>
              </a:rPr>
              <a:t>in a </a:t>
            </a:r>
            <a:r>
              <a:rPr sz="3000" spc="-15" dirty="0">
                <a:latin typeface="Carlito"/>
                <a:cs typeface="Carlito"/>
              </a:rPr>
              <a:t>variety </a:t>
            </a:r>
            <a:r>
              <a:rPr sz="3000" dirty="0">
                <a:latin typeface="Carlito"/>
                <a:cs typeface="Carlito"/>
              </a:rPr>
              <a:t>of </a:t>
            </a:r>
            <a:r>
              <a:rPr sz="3000" spc="-10" dirty="0">
                <a:latin typeface="Carlito"/>
                <a:cs typeface="Carlito"/>
              </a:rPr>
              <a:t>styles,  </a:t>
            </a:r>
            <a:r>
              <a:rPr sz="3000" spc="-5" dirty="0">
                <a:latin typeface="Carlito"/>
                <a:cs typeface="Carlito"/>
              </a:rPr>
              <a:t>including</a:t>
            </a:r>
            <a:r>
              <a:rPr sz="3000" spc="-5" dirty="0">
                <a:solidFill>
                  <a:srgbClr val="0000FF"/>
                </a:solidFill>
                <a:latin typeface="Carlito"/>
                <a:cs typeface="Carlito"/>
              </a:rPr>
              <a:t> </a:t>
            </a:r>
            <a:r>
              <a:rPr sz="3000" u="heavy" spc="-15" dirty="0">
                <a:solidFill>
                  <a:srgbClr val="0000FF"/>
                </a:solidFill>
                <a:uFill>
                  <a:solidFill>
                    <a:srgbClr val="0000FF"/>
                  </a:solidFill>
                </a:uFill>
                <a:latin typeface="Carlito"/>
                <a:cs typeface="Carlito"/>
                <a:hlinkClick r:id="rId6"/>
              </a:rPr>
              <a:t>surrealist</a:t>
            </a:r>
            <a:r>
              <a:rPr sz="3000" spc="-15" dirty="0">
                <a:solidFill>
                  <a:srgbClr val="0000FF"/>
                </a:solidFill>
                <a:latin typeface="Carlito"/>
                <a:cs typeface="Carlito"/>
                <a:hlinkClick r:id="rId6"/>
              </a:rPr>
              <a:t> </a:t>
            </a:r>
            <a:r>
              <a:rPr sz="3000" spc="-5" dirty="0">
                <a:latin typeface="Carlito"/>
                <a:cs typeface="Carlito"/>
              </a:rPr>
              <a:t>poems, </a:t>
            </a:r>
            <a:r>
              <a:rPr sz="3000" spc="-15" dirty="0">
                <a:latin typeface="Carlito"/>
                <a:cs typeface="Carlito"/>
              </a:rPr>
              <a:t>historical </a:t>
            </a:r>
            <a:r>
              <a:rPr sz="3000" spc="-5" dirty="0">
                <a:latin typeface="Carlito"/>
                <a:cs typeface="Carlito"/>
              </a:rPr>
              <a:t>epics,  </a:t>
            </a:r>
            <a:r>
              <a:rPr sz="3000" spc="-15" dirty="0">
                <a:latin typeface="Carlito"/>
                <a:cs typeface="Carlito"/>
              </a:rPr>
              <a:t>erotically </a:t>
            </a:r>
            <a:r>
              <a:rPr sz="3000" spc="-10" dirty="0">
                <a:latin typeface="Carlito"/>
                <a:cs typeface="Carlito"/>
              </a:rPr>
              <a:t>charged love </a:t>
            </a:r>
            <a:r>
              <a:rPr sz="3000" spc="-5" dirty="0">
                <a:latin typeface="Carlito"/>
                <a:cs typeface="Carlito"/>
              </a:rPr>
              <a:t>poems such </a:t>
            </a:r>
            <a:r>
              <a:rPr sz="3000" dirty="0">
                <a:latin typeface="Carlito"/>
                <a:cs typeface="Carlito"/>
              </a:rPr>
              <a:t>as the </a:t>
            </a:r>
            <a:r>
              <a:rPr sz="3000" spc="-5" dirty="0">
                <a:latin typeface="Carlito"/>
                <a:cs typeface="Carlito"/>
              </a:rPr>
              <a:t>ones </a:t>
            </a:r>
            <a:r>
              <a:rPr sz="3000" dirty="0">
                <a:latin typeface="Carlito"/>
                <a:cs typeface="Carlito"/>
              </a:rPr>
              <a:t>in </a:t>
            </a:r>
            <a:r>
              <a:rPr sz="3000" dirty="0">
                <a:latin typeface="Carlito"/>
                <a:cs typeface="Carlito"/>
                <a:hlinkClick r:id="rId7"/>
              </a:rPr>
              <a:t> </a:t>
            </a:r>
            <a:r>
              <a:rPr sz="3000" spc="-10" dirty="0">
                <a:latin typeface="Carlito"/>
                <a:cs typeface="Carlito"/>
                <a:hlinkClick r:id="rId7"/>
              </a:rPr>
              <a:t>his </a:t>
            </a:r>
            <a:r>
              <a:rPr sz="3000" spc="-15" dirty="0">
                <a:latin typeface="Carlito"/>
                <a:cs typeface="Carlito"/>
                <a:hlinkClick r:id="rId7"/>
              </a:rPr>
              <a:t>collection</a:t>
            </a:r>
            <a:r>
              <a:rPr sz="3000" i="1" u="heavy" spc="-15" dirty="0">
                <a:solidFill>
                  <a:srgbClr val="0000FF"/>
                </a:solidFill>
                <a:uFill>
                  <a:solidFill>
                    <a:srgbClr val="0000FF"/>
                  </a:solidFill>
                </a:uFill>
                <a:latin typeface="Carlito"/>
                <a:cs typeface="Carlito"/>
                <a:hlinkClick r:id="rId7"/>
              </a:rPr>
              <a:t>Twenty </a:t>
            </a:r>
            <a:r>
              <a:rPr sz="3000" i="1" u="heavy" spc="-5" dirty="0">
                <a:solidFill>
                  <a:srgbClr val="0000FF"/>
                </a:solidFill>
                <a:uFill>
                  <a:solidFill>
                    <a:srgbClr val="0000FF"/>
                  </a:solidFill>
                </a:uFill>
                <a:latin typeface="Carlito"/>
                <a:cs typeface="Carlito"/>
                <a:hlinkClick r:id="rId7"/>
              </a:rPr>
              <a:t>Love </a:t>
            </a:r>
            <a:r>
              <a:rPr sz="3000" i="1" u="heavy" spc="-15" dirty="0">
                <a:solidFill>
                  <a:srgbClr val="0000FF"/>
                </a:solidFill>
                <a:uFill>
                  <a:solidFill>
                    <a:srgbClr val="0000FF"/>
                  </a:solidFill>
                </a:uFill>
                <a:latin typeface="Carlito"/>
                <a:cs typeface="Carlito"/>
                <a:hlinkClick r:id="rId7"/>
              </a:rPr>
              <a:t>Poems </a:t>
            </a:r>
            <a:r>
              <a:rPr sz="3000" i="1" u="heavy" dirty="0">
                <a:solidFill>
                  <a:srgbClr val="0000FF"/>
                </a:solidFill>
                <a:uFill>
                  <a:solidFill>
                    <a:srgbClr val="0000FF"/>
                  </a:solidFill>
                </a:uFill>
                <a:latin typeface="Carlito"/>
                <a:cs typeface="Carlito"/>
                <a:hlinkClick r:id="rId7"/>
              </a:rPr>
              <a:t>and a </a:t>
            </a:r>
            <a:r>
              <a:rPr sz="3000" i="1" u="heavy" spc="-5" dirty="0">
                <a:solidFill>
                  <a:srgbClr val="0000FF"/>
                </a:solidFill>
                <a:uFill>
                  <a:solidFill>
                    <a:srgbClr val="0000FF"/>
                  </a:solidFill>
                </a:uFill>
                <a:latin typeface="Carlito"/>
                <a:cs typeface="Carlito"/>
                <a:hlinkClick r:id="rId7"/>
              </a:rPr>
              <a:t>Song of  Despair</a:t>
            </a:r>
            <a:r>
              <a:rPr sz="3000" i="1" spc="-15" dirty="0">
                <a:solidFill>
                  <a:srgbClr val="0000FF"/>
                </a:solidFill>
                <a:latin typeface="Carlito"/>
                <a:cs typeface="Carlito"/>
                <a:hlinkClick r:id="rId7"/>
              </a:rPr>
              <a:t> </a:t>
            </a:r>
            <a:r>
              <a:rPr sz="3000" dirty="0">
                <a:latin typeface="Carlito"/>
                <a:cs typeface="Carlito"/>
                <a:hlinkClick r:id="rId7"/>
              </a:rPr>
              <a:t>(1942).</a:t>
            </a:r>
            <a:endParaRPr sz="300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912621"/>
            <a:ext cx="8074025" cy="3245485"/>
          </a:xfrm>
          <a:prstGeom prst="rect">
            <a:avLst/>
          </a:prstGeom>
        </p:spPr>
        <p:txBody>
          <a:bodyPr vert="horz" wrap="square" lIns="0" tIns="110489" rIns="0" bIns="0" rtlCol="0">
            <a:spAutoFit/>
          </a:bodyPr>
          <a:lstStyle/>
          <a:p>
            <a:pPr marL="355600" marR="5080" indent="-343535" algn="just">
              <a:lnSpc>
                <a:spcPct val="80000"/>
              </a:lnSpc>
              <a:spcBef>
                <a:spcPts val="869"/>
              </a:spcBef>
            </a:pPr>
            <a:r>
              <a:rPr sz="3200" b="1" spc="-5" dirty="0">
                <a:latin typeface="Carlito"/>
                <a:cs typeface="Carlito"/>
              </a:rPr>
              <a:t>In conclusion the </a:t>
            </a:r>
            <a:r>
              <a:rPr sz="3200" b="1" spc="-10" dirty="0">
                <a:latin typeface="Carlito"/>
                <a:cs typeface="Carlito"/>
              </a:rPr>
              <a:t>poet </a:t>
            </a:r>
            <a:r>
              <a:rPr sz="3200" b="1" spc="-15" dirty="0">
                <a:latin typeface="Carlito"/>
                <a:cs typeface="Carlito"/>
              </a:rPr>
              <a:t>taught </a:t>
            </a:r>
            <a:r>
              <a:rPr sz="3200" b="1" spc="-10" dirty="0">
                <a:latin typeface="Carlito"/>
                <a:cs typeface="Carlito"/>
              </a:rPr>
              <a:t>us through </a:t>
            </a:r>
            <a:r>
              <a:rPr sz="3200" b="1" dirty="0">
                <a:latin typeface="Carlito"/>
                <a:cs typeface="Carlito"/>
              </a:rPr>
              <a:t>the  </a:t>
            </a:r>
            <a:r>
              <a:rPr sz="3200" b="1" spc="-15" dirty="0">
                <a:latin typeface="Carlito"/>
                <a:cs typeface="Carlito"/>
              </a:rPr>
              <a:t>example </a:t>
            </a:r>
            <a:r>
              <a:rPr sz="3200" b="1" dirty="0">
                <a:latin typeface="Carlito"/>
                <a:cs typeface="Carlito"/>
              </a:rPr>
              <a:t>of </a:t>
            </a:r>
            <a:r>
              <a:rPr sz="3200" b="1" spc="-5" dirty="0">
                <a:latin typeface="Carlito"/>
                <a:cs typeface="Carlito"/>
              </a:rPr>
              <a:t>earth </a:t>
            </a:r>
            <a:r>
              <a:rPr sz="3200" b="1" dirty="0">
                <a:latin typeface="Carlito"/>
                <a:cs typeface="Carlito"/>
              </a:rPr>
              <a:t>which </a:t>
            </a:r>
            <a:r>
              <a:rPr sz="3200" b="1" spc="-20" dirty="0">
                <a:latin typeface="Carlito"/>
                <a:cs typeface="Carlito"/>
              </a:rPr>
              <a:t>at </a:t>
            </a:r>
            <a:r>
              <a:rPr sz="3200" b="1" dirty="0">
                <a:latin typeface="Carlito"/>
                <a:cs typeface="Carlito"/>
              </a:rPr>
              <a:t>one season </a:t>
            </a:r>
            <a:r>
              <a:rPr sz="3200" b="1" spc="-25" dirty="0">
                <a:latin typeface="Carlito"/>
                <a:cs typeface="Carlito"/>
              </a:rPr>
              <a:t>may  </a:t>
            </a:r>
            <a:r>
              <a:rPr sz="3200" b="1" dirty="0">
                <a:latin typeface="Carlito"/>
                <a:cs typeface="Carlito"/>
              </a:rPr>
              <a:t>look </a:t>
            </a:r>
            <a:r>
              <a:rPr sz="3200" b="1" spc="-5" dirty="0">
                <a:latin typeface="Carlito"/>
                <a:cs typeface="Carlito"/>
              </a:rPr>
              <a:t>as </a:t>
            </a:r>
            <a:r>
              <a:rPr sz="3200" b="1" dirty="0">
                <a:latin typeface="Carlito"/>
                <a:cs typeface="Carlito"/>
              </a:rPr>
              <a:t>if dead </a:t>
            </a:r>
            <a:r>
              <a:rPr sz="3200" b="1" spc="-5" dirty="0">
                <a:latin typeface="Carlito"/>
                <a:cs typeface="Carlito"/>
              </a:rPr>
              <a:t>but </a:t>
            </a:r>
            <a:r>
              <a:rPr sz="3200" b="1" spc="-10" dirty="0">
                <a:latin typeface="Carlito"/>
                <a:cs typeface="Carlito"/>
              </a:rPr>
              <a:t>comes </a:t>
            </a:r>
            <a:r>
              <a:rPr sz="3200" b="1" spc="-5" dirty="0">
                <a:latin typeface="Carlito"/>
                <a:cs typeface="Carlito"/>
              </a:rPr>
              <a:t>back with </a:t>
            </a:r>
            <a:r>
              <a:rPr sz="3200" b="1" spc="-15" dirty="0">
                <a:latin typeface="Carlito"/>
                <a:cs typeface="Carlito"/>
              </a:rPr>
              <a:t>life </a:t>
            </a:r>
            <a:r>
              <a:rPr sz="3200" b="1" dirty="0">
                <a:latin typeface="Carlito"/>
                <a:cs typeface="Carlito"/>
              </a:rPr>
              <a:t>in  another </a:t>
            </a:r>
            <a:r>
              <a:rPr sz="3200" b="1" spc="-5" dirty="0">
                <a:latin typeface="Carlito"/>
                <a:cs typeface="Carlito"/>
              </a:rPr>
              <a:t>season. </a:t>
            </a:r>
            <a:r>
              <a:rPr sz="3200" b="1" spc="-15" dirty="0">
                <a:latin typeface="Carlito"/>
                <a:cs typeface="Carlito"/>
              </a:rPr>
              <a:t>Likewise </a:t>
            </a:r>
            <a:r>
              <a:rPr sz="3200" b="1" dirty="0">
                <a:latin typeface="Carlito"/>
                <a:cs typeface="Carlito"/>
              </a:rPr>
              <a:t>our </a:t>
            </a:r>
            <a:r>
              <a:rPr sz="3200" b="1" spc="-15" dirty="0">
                <a:latin typeface="Carlito"/>
                <a:cs typeface="Carlito"/>
              </a:rPr>
              <a:t>life </a:t>
            </a:r>
            <a:r>
              <a:rPr sz="3200" b="1" spc="-5" dirty="0">
                <a:latin typeface="Carlito"/>
                <a:cs typeface="Carlito"/>
              </a:rPr>
              <a:t>will also  </a:t>
            </a:r>
            <a:r>
              <a:rPr sz="3200" b="1" dirty="0">
                <a:latin typeface="Carlito"/>
                <a:cs typeface="Carlito"/>
              </a:rPr>
              <a:t>bear </a:t>
            </a:r>
            <a:r>
              <a:rPr sz="3200" b="1" spc="-10" dirty="0">
                <a:latin typeface="Carlito"/>
                <a:cs typeface="Carlito"/>
              </a:rPr>
              <a:t>certain </a:t>
            </a:r>
            <a:r>
              <a:rPr sz="3200" b="1" spc="-5" dirty="0">
                <a:latin typeface="Carlito"/>
                <a:cs typeface="Carlito"/>
              </a:rPr>
              <a:t>meaning </a:t>
            </a:r>
            <a:r>
              <a:rPr sz="3200" b="1" spc="-10" dirty="0">
                <a:latin typeface="Carlito"/>
                <a:cs typeface="Carlito"/>
              </a:rPr>
              <a:t>when we </a:t>
            </a:r>
            <a:r>
              <a:rPr sz="3200" b="1" spc="-5" dirty="0">
                <a:latin typeface="Carlito"/>
                <a:cs typeface="Carlito"/>
              </a:rPr>
              <a:t>walk </a:t>
            </a:r>
            <a:r>
              <a:rPr sz="3200" b="1" dirty="0">
                <a:latin typeface="Carlito"/>
                <a:cs typeface="Carlito"/>
              </a:rPr>
              <a:t>on </a:t>
            </a:r>
            <a:r>
              <a:rPr sz="3200" b="1" spc="-5" dirty="0">
                <a:latin typeface="Carlito"/>
                <a:cs typeface="Carlito"/>
              </a:rPr>
              <a:t>the  </a:t>
            </a:r>
            <a:r>
              <a:rPr sz="3200" b="1" spc="-15" dirty="0">
                <a:latin typeface="Carlito"/>
                <a:cs typeface="Carlito"/>
              </a:rPr>
              <a:t>right </a:t>
            </a:r>
            <a:r>
              <a:rPr sz="3200" b="1" spc="-10" dirty="0">
                <a:latin typeface="Carlito"/>
                <a:cs typeface="Carlito"/>
              </a:rPr>
              <a:t>path </a:t>
            </a:r>
            <a:r>
              <a:rPr sz="3200" b="1" spc="-5" dirty="0">
                <a:latin typeface="Carlito"/>
                <a:cs typeface="Carlito"/>
              </a:rPr>
              <a:t>i.e. </a:t>
            </a:r>
            <a:r>
              <a:rPr sz="3200" b="1" spc="-10" dirty="0">
                <a:latin typeface="Carlito"/>
                <a:cs typeface="Carlito"/>
              </a:rPr>
              <a:t>introspecting </a:t>
            </a:r>
            <a:r>
              <a:rPr sz="3200" b="1" dirty="0">
                <a:latin typeface="Carlito"/>
                <a:cs typeface="Carlito"/>
              </a:rPr>
              <a:t>in silence. In the  </a:t>
            </a:r>
            <a:r>
              <a:rPr sz="3200" b="1" spc="-10" dirty="0">
                <a:latin typeface="Carlito"/>
                <a:cs typeface="Carlito"/>
              </a:rPr>
              <a:t>last two </a:t>
            </a:r>
            <a:r>
              <a:rPr sz="3200" b="1" dirty="0">
                <a:latin typeface="Carlito"/>
                <a:cs typeface="Carlito"/>
              </a:rPr>
              <a:t>lines the </a:t>
            </a:r>
            <a:r>
              <a:rPr sz="3200" b="1" spc="-10" dirty="0">
                <a:latin typeface="Carlito"/>
                <a:cs typeface="Carlito"/>
              </a:rPr>
              <a:t>poet </a:t>
            </a:r>
            <a:r>
              <a:rPr sz="3200" b="1" spc="-15" dirty="0">
                <a:latin typeface="Carlito"/>
                <a:cs typeface="Carlito"/>
              </a:rPr>
              <a:t>leaves </a:t>
            </a:r>
            <a:r>
              <a:rPr sz="3200" b="1" spc="-10" dirty="0">
                <a:latin typeface="Carlito"/>
                <a:cs typeface="Carlito"/>
              </a:rPr>
              <a:t>us </a:t>
            </a:r>
            <a:r>
              <a:rPr sz="3200" b="1" spc="-20" dirty="0">
                <a:latin typeface="Carlito"/>
                <a:cs typeface="Carlito"/>
              </a:rPr>
              <a:t>to </a:t>
            </a:r>
            <a:r>
              <a:rPr sz="3200" b="1" spc="-10" dirty="0">
                <a:latin typeface="Carlito"/>
                <a:cs typeface="Carlito"/>
              </a:rPr>
              <a:t>introspect  </a:t>
            </a:r>
            <a:r>
              <a:rPr sz="3200" b="1" dirty="0">
                <a:latin typeface="Carlito"/>
                <a:cs typeface="Carlito"/>
              </a:rPr>
              <a:t>as if </a:t>
            </a:r>
            <a:r>
              <a:rPr sz="3200" b="1" spc="-5" dirty="0">
                <a:latin typeface="Carlito"/>
                <a:cs typeface="Carlito"/>
              </a:rPr>
              <a:t>he </a:t>
            </a:r>
            <a:r>
              <a:rPr sz="3200" b="1" dirty="0">
                <a:latin typeface="Carlito"/>
                <a:cs typeface="Carlito"/>
              </a:rPr>
              <a:t>himself has </a:t>
            </a:r>
            <a:r>
              <a:rPr sz="3200" b="1" spc="-10" dirty="0">
                <a:latin typeface="Carlito"/>
                <a:cs typeface="Carlito"/>
              </a:rPr>
              <a:t>gone </a:t>
            </a:r>
            <a:r>
              <a:rPr sz="3200" b="1" spc="-5" dirty="0">
                <a:latin typeface="Carlito"/>
                <a:cs typeface="Carlito"/>
              </a:rPr>
              <a:t>through </a:t>
            </a:r>
            <a:r>
              <a:rPr sz="3200" b="1" dirty="0">
                <a:latin typeface="Carlito"/>
                <a:cs typeface="Carlito"/>
              </a:rPr>
              <a:t>the</a:t>
            </a:r>
            <a:r>
              <a:rPr sz="3200" b="1" spc="-114" dirty="0">
                <a:latin typeface="Carlito"/>
                <a:cs typeface="Carlito"/>
              </a:rPr>
              <a:t> </a:t>
            </a:r>
            <a:r>
              <a:rPr sz="3200" b="1" dirty="0">
                <a:latin typeface="Carlito"/>
                <a:cs typeface="Carlito"/>
              </a:rPr>
              <a:t>same.</a:t>
            </a:r>
            <a:endParaRPr sz="3200">
              <a:latin typeface="Carlito"/>
              <a:cs typeface="Carlito"/>
            </a:endParaRPr>
          </a:p>
        </p:txBody>
      </p:sp>
      <p:sp>
        <p:nvSpPr>
          <p:cNvPr id="3" name="object 3"/>
          <p:cNvSpPr txBox="1"/>
          <p:nvPr/>
        </p:nvSpPr>
        <p:spPr>
          <a:xfrm>
            <a:off x="535940" y="4845558"/>
            <a:ext cx="5211445"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rlito"/>
                <a:cs typeface="Carlito"/>
              </a:rPr>
              <a:t>Poetic </a:t>
            </a:r>
            <a:r>
              <a:rPr sz="2000" b="1" spc="-5" dirty="0">
                <a:latin typeface="Carlito"/>
                <a:cs typeface="Carlito"/>
              </a:rPr>
              <a:t>device </a:t>
            </a:r>
            <a:r>
              <a:rPr sz="2000" b="1" dirty="0">
                <a:latin typeface="Carlito"/>
                <a:cs typeface="Carlito"/>
              </a:rPr>
              <a:t>in use – dead </a:t>
            </a:r>
            <a:r>
              <a:rPr sz="2000" b="1" spc="-5" dirty="0">
                <a:latin typeface="Carlito"/>
                <a:cs typeface="Carlito"/>
              </a:rPr>
              <a:t>……alive </a:t>
            </a:r>
            <a:r>
              <a:rPr sz="2000" b="1" dirty="0">
                <a:latin typeface="Carlito"/>
                <a:cs typeface="Carlito"/>
              </a:rPr>
              <a:t>–</a:t>
            </a:r>
            <a:r>
              <a:rPr sz="2000" b="1" spc="-30" dirty="0">
                <a:latin typeface="Carlito"/>
                <a:cs typeface="Carlito"/>
              </a:rPr>
              <a:t> </a:t>
            </a:r>
            <a:r>
              <a:rPr sz="2000" b="1" spc="-5" dirty="0">
                <a:latin typeface="Carlito"/>
                <a:cs typeface="Carlito"/>
              </a:rPr>
              <a:t>Antitheses.</a:t>
            </a:r>
            <a:endParaRPr sz="2000">
              <a:latin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03170" y="278383"/>
            <a:ext cx="4137660" cy="696595"/>
          </a:xfrm>
          <a:prstGeom prst="rect">
            <a:avLst/>
          </a:prstGeom>
        </p:spPr>
        <p:txBody>
          <a:bodyPr vert="horz" wrap="square" lIns="0" tIns="12700" rIns="0" bIns="0" rtlCol="0">
            <a:spAutoFit/>
          </a:bodyPr>
          <a:lstStyle/>
          <a:p>
            <a:pPr marL="12700">
              <a:lnSpc>
                <a:spcPct val="100000"/>
              </a:lnSpc>
              <a:spcBef>
                <a:spcPts val="100"/>
              </a:spcBef>
            </a:pPr>
            <a:r>
              <a:rPr sz="4400" b="0" dirty="0">
                <a:latin typeface="Carlito"/>
                <a:cs typeface="Carlito"/>
              </a:rPr>
              <a:t>A BRIEF</a:t>
            </a:r>
            <a:r>
              <a:rPr sz="4400" b="0" spc="-55" dirty="0">
                <a:latin typeface="Carlito"/>
                <a:cs typeface="Carlito"/>
              </a:rPr>
              <a:t> </a:t>
            </a:r>
            <a:r>
              <a:rPr sz="4400" b="0" spc="-20" dirty="0">
                <a:latin typeface="Carlito"/>
                <a:cs typeface="Carlito"/>
              </a:rPr>
              <a:t>OUTLOOK</a:t>
            </a:r>
            <a:endParaRPr sz="4400">
              <a:latin typeface="Carlito"/>
              <a:cs typeface="Carlito"/>
            </a:endParaRPr>
          </a:p>
        </p:txBody>
      </p:sp>
      <p:sp>
        <p:nvSpPr>
          <p:cNvPr id="4" name="object 4"/>
          <p:cNvSpPr txBox="1"/>
          <p:nvPr/>
        </p:nvSpPr>
        <p:spPr>
          <a:xfrm>
            <a:off x="78739" y="1074165"/>
            <a:ext cx="8987790" cy="2952750"/>
          </a:xfrm>
          <a:prstGeom prst="rect">
            <a:avLst/>
          </a:prstGeom>
        </p:spPr>
        <p:txBody>
          <a:bodyPr vert="horz" wrap="square" lIns="0" tIns="13335" rIns="0" bIns="0" rtlCol="0">
            <a:spAutoFit/>
          </a:bodyPr>
          <a:lstStyle/>
          <a:p>
            <a:pPr marL="355600" marR="5080" indent="-342900" algn="just">
              <a:lnSpc>
                <a:spcPct val="100000"/>
              </a:lnSpc>
              <a:spcBef>
                <a:spcPts val="105"/>
              </a:spcBef>
            </a:pPr>
            <a:r>
              <a:rPr sz="3200" i="1" spc="-5" dirty="0">
                <a:solidFill>
                  <a:srgbClr val="00AF50"/>
                </a:solidFill>
                <a:latin typeface="Carlito"/>
                <a:cs typeface="Carlito"/>
              </a:rPr>
              <a:t>IN </a:t>
            </a:r>
            <a:r>
              <a:rPr sz="3200" i="1" dirty="0">
                <a:solidFill>
                  <a:srgbClr val="00AF50"/>
                </a:solidFill>
                <a:latin typeface="Carlito"/>
                <a:cs typeface="Carlito"/>
              </a:rPr>
              <a:t>THIS POEM </a:t>
            </a:r>
            <a:r>
              <a:rPr sz="3200" i="1" spc="-60" dirty="0">
                <a:solidFill>
                  <a:srgbClr val="00AF50"/>
                </a:solidFill>
                <a:latin typeface="Carlito"/>
                <a:cs typeface="Carlito"/>
              </a:rPr>
              <a:t>,THE </a:t>
            </a:r>
            <a:r>
              <a:rPr sz="3200" i="1" dirty="0">
                <a:solidFill>
                  <a:srgbClr val="00AF50"/>
                </a:solidFill>
                <a:latin typeface="Carlito"/>
                <a:cs typeface="Carlito"/>
              </a:rPr>
              <a:t>POET </a:t>
            </a:r>
            <a:r>
              <a:rPr sz="3200" i="1" spc="-15" dirty="0">
                <a:solidFill>
                  <a:srgbClr val="00AF50"/>
                </a:solidFill>
                <a:latin typeface="Carlito"/>
                <a:cs typeface="Carlito"/>
              </a:rPr>
              <a:t>VISUALISES  </a:t>
            </a:r>
            <a:r>
              <a:rPr sz="3200" i="1" dirty="0">
                <a:solidFill>
                  <a:srgbClr val="00AF50"/>
                </a:solidFill>
                <a:latin typeface="Carlito"/>
                <a:cs typeface="Carlito"/>
              </a:rPr>
              <a:t>A </a:t>
            </a:r>
            <a:r>
              <a:rPr sz="3200" i="1" spc="-110" dirty="0">
                <a:solidFill>
                  <a:srgbClr val="00AF50"/>
                </a:solidFill>
                <a:latin typeface="Carlito"/>
                <a:cs typeface="Carlito"/>
              </a:rPr>
              <a:t>STATE </a:t>
            </a:r>
            <a:r>
              <a:rPr sz="3200" i="1" dirty="0">
                <a:solidFill>
                  <a:srgbClr val="00AF50"/>
                </a:solidFill>
                <a:latin typeface="Carlito"/>
                <a:cs typeface="Carlito"/>
              </a:rPr>
              <a:t>OF  </a:t>
            </a:r>
            <a:r>
              <a:rPr sz="3200" i="1" spc="-35" dirty="0">
                <a:solidFill>
                  <a:srgbClr val="00AF50"/>
                </a:solidFill>
                <a:latin typeface="Carlito"/>
                <a:cs typeface="Carlito"/>
              </a:rPr>
              <a:t>COMFORTABLE </a:t>
            </a:r>
            <a:r>
              <a:rPr sz="3200" i="1" spc="-10" dirty="0">
                <a:solidFill>
                  <a:srgbClr val="00AF50"/>
                </a:solidFill>
                <a:latin typeface="Carlito"/>
                <a:cs typeface="Carlito"/>
              </a:rPr>
              <a:t>INERTIA </a:t>
            </a:r>
            <a:r>
              <a:rPr sz="3200" i="1" spc="-5" dirty="0">
                <a:solidFill>
                  <a:srgbClr val="00AF50"/>
                </a:solidFill>
                <a:latin typeface="Carlito"/>
                <a:cs typeface="Carlito"/>
              </a:rPr>
              <a:t>WHERE HE </a:t>
            </a:r>
            <a:r>
              <a:rPr sz="3200" i="1" spc="-10" dirty="0">
                <a:solidFill>
                  <a:srgbClr val="00AF50"/>
                </a:solidFill>
                <a:latin typeface="Carlito"/>
                <a:cs typeface="Carlito"/>
              </a:rPr>
              <a:t>WISHES FOR  PLEASANT </a:t>
            </a:r>
            <a:r>
              <a:rPr sz="3200" i="1" spc="-5" dirty="0">
                <a:solidFill>
                  <a:srgbClr val="00AF50"/>
                </a:solidFill>
                <a:latin typeface="Carlito"/>
                <a:cs typeface="Carlito"/>
              </a:rPr>
              <a:t>IDLENESS AND </a:t>
            </a:r>
            <a:r>
              <a:rPr sz="3200" i="1" spc="-30" dirty="0">
                <a:solidFill>
                  <a:srgbClr val="00AF50"/>
                </a:solidFill>
                <a:latin typeface="Carlito"/>
                <a:cs typeface="Carlito"/>
              </a:rPr>
              <a:t>RELAXATION </a:t>
            </a:r>
            <a:r>
              <a:rPr sz="3200" i="1" spc="-155" dirty="0">
                <a:solidFill>
                  <a:srgbClr val="00AF50"/>
                </a:solidFill>
                <a:latin typeface="Carlito"/>
                <a:cs typeface="Carlito"/>
              </a:rPr>
              <a:t>AWAY </a:t>
            </a:r>
            <a:r>
              <a:rPr sz="3200" i="1" spc="-10" dirty="0">
                <a:solidFill>
                  <a:srgbClr val="00AF50"/>
                </a:solidFill>
                <a:latin typeface="Carlito"/>
                <a:cs typeface="Carlito"/>
              </a:rPr>
              <a:t>FROM  </a:t>
            </a:r>
            <a:r>
              <a:rPr sz="3200" i="1" spc="-5" dirty="0">
                <a:solidFill>
                  <a:srgbClr val="00AF50"/>
                </a:solidFill>
                <a:latin typeface="Carlito"/>
                <a:cs typeface="Carlito"/>
              </a:rPr>
              <a:t>THE </a:t>
            </a:r>
            <a:r>
              <a:rPr sz="3200" i="1" dirty="0">
                <a:solidFill>
                  <a:srgbClr val="00AF50"/>
                </a:solidFill>
                <a:latin typeface="Carlito"/>
                <a:cs typeface="Carlito"/>
              </a:rPr>
              <a:t>FRANTIC </a:t>
            </a:r>
            <a:r>
              <a:rPr sz="3200" i="1" spc="-85" dirty="0">
                <a:solidFill>
                  <a:srgbClr val="00AF50"/>
                </a:solidFill>
                <a:latin typeface="Carlito"/>
                <a:cs typeface="Carlito"/>
              </a:rPr>
              <a:t>RAT </a:t>
            </a:r>
            <a:r>
              <a:rPr sz="3200" i="1" spc="-20" dirty="0">
                <a:solidFill>
                  <a:srgbClr val="00AF50"/>
                </a:solidFill>
                <a:latin typeface="Carlito"/>
                <a:cs typeface="Carlito"/>
              </a:rPr>
              <a:t>RACE </a:t>
            </a:r>
            <a:r>
              <a:rPr sz="3200" i="1" spc="-5" dirty="0">
                <a:solidFill>
                  <a:srgbClr val="00AF50"/>
                </a:solidFill>
                <a:latin typeface="Carlito"/>
                <a:cs typeface="Carlito"/>
              </a:rPr>
              <a:t>,DESTRUCTIVE </a:t>
            </a:r>
            <a:r>
              <a:rPr sz="3200" i="1" spc="-10" dirty="0">
                <a:solidFill>
                  <a:srgbClr val="00AF50"/>
                </a:solidFill>
                <a:latin typeface="Carlito"/>
                <a:cs typeface="Carlito"/>
              </a:rPr>
              <a:t>ACTIVITIES  </a:t>
            </a:r>
            <a:r>
              <a:rPr sz="3200" i="1" spc="-5" dirty="0">
                <a:solidFill>
                  <a:srgbClr val="00AF50"/>
                </a:solidFill>
                <a:latin typeface="Carlito"/>
                <a:cs typeface="Carlito"/>
              </a:rPr>
              <a:t>AND FUTILE </a:t>
            </a:r>
            <a:r>
              <a:rPr sz="3200" i="1" spc="-45" dirty="0">
                <a:solidFill>
                  <a:srgbClr val="00AF50"/>
                </a:solidFill>
                <a:latin typeface="Carlito"/>
                <a:cs typeface="Carlito"/>
              </a:rPr>
              <a:t>WARS </a:t>
            </a:r>
            <a:r>
              <a:rPr sz="3200" i="1" dirty="0">
                <a:solidFill>
                  <a:srgbClr val="00AF50"/>
                </a:solidFill>
                <a:latin typeface="Carlito"/>
                <a:cs typeface="Carlito"/>
              </a:rPr>
              <a:t>. </a:t>
            </a:r>
            <a:r>
              <a:rPr sz="3200" i="1" spc="-5" dirty="0">
                <a:solidFill>
                  <a:srgbClr val="00AF50"/>
                </a:solidFill>
                <a:latin typeface="Carlito"/>
                <a:cs typeface="Carlito"/>
              </a:rPr>
              <a:t>HE </a:t>
            </a:r>
            <a:r>
              <a:rPr sz="3200" i="1" spc="-10" dirty="0">
                <a:solidFill>
                  <a:srgbClr val="00AF50"/>
                </a:solidFill>
                <a:latin typeface="Carlito"/>
                <a:cs typeface="Carlito"/>
              </a:rPr>
              <a:t>WISHES </a:t>
            </a:r>
            <a:r>
              <a:rPr sz="3200" i="1" spc="-5" dirty="0">
                <a:solidFill>
                  <a:srgbClr val="00AF50"/>
                </a:solidFill>
                <a:latin typeface="Carlito"/>
                <a:cs typeface="Carlito"/>
              </a:rPr>
              <a:t>FOR </a:t>
            </a:r>
            <a:r>
              <a:rPr sz="3200" i="1" dirty="0">
                <a:solidFill>
                  <a:srgbClr val="00AF50"/>
                </a:solidFill>
                <a:latin typeface="Carlito"/>
                <a:cs typeface="Carlito"/>
              </a:rPr>
              <a:t>A </a:t>
            </a:r>
            <a:r>
              <a:rPr sz="3200" i="1" spc="-10" dirty="0">
                <a:solidFill>
                  <a:srgbClr val="00AF50"/>
                </a:solidFill>
                <a:latin typeface="Carlito"/>
                <a:cs typeface="Carlito"/>
              </a:rPr>
              <a:t>PROFOUND  </a:t>
            </a:r>
            <a:r>
              <a:rPr sz="3200" i="1" spc="-5" dirty="0">
                <a:solidFill>
                  <a:srgbClr val="00AF50"/>
                </a:solidFill>
                <a:latin typeface="Carlito"/>
                <a:cs typeface="Carlito"/>
              </a:rPr>
              <a:t>SILENCE AND </a:t>
            </a:r>
            <a:r>
              <a:rPr sz="3200" i="1" spc="-10" dirty="0">
                <a:solidFill>
                  <a:srgbClr val="00AF50"/>
                </a:solidFill>
                <a:latin typeface="Carlito"/>
                <a:cs typeface="Carlito"/>
              </a:rPr>
              <a:t>STILLNESS </a:t>
            </a:r>
            <a:r>
              <a:rPr sz="3200" i="1" spc="-75" dirty="0">
                <a:solidFill>
                  <a:srgbClr val="00AF50"/>
                </a:solidFill>
                <a:latin typeface="Carlito"/>
                <a:cs typeface="Carlito"/>
              </a:rPr>
              <a:t>THAT </a:t>
            </a:r>
            <a:r>
              <a:rPr sz="3200" i="1" spc="-5" dirty="0">
                <a:solidFill>
                  <a:srgbClr val="00AF50"/>
                </a:solidFill>
                <a:latin typeface="Carlito"/>
                <a:cs typeface="Carlito"/>
              </a:rPr>
              <a:t>WOULD</a:t>
            </a:r>
            <a:r>
              <a:rPr sz="3200" i="1" spc="350" dirty="0">
                <a:solidFill>
                  <a:srgbClr val="00AF50"/>
                </a:solidFill>
                <a:latin typeface="Carlito"/>
                <a:cs typeface="Carlito"/>
              </a:rPr>
              <a:t> </a:t>
            </a:r>
            <a:r>
              <a:rPr sz="3200" i="1" spc="-30" dirty="0">
                <a:solidFill>
                  <a:srgbClr val="00AF50"/>
                </a:solidFill>
                <a:latin typeface="Carlito"/>
                <a:cs typeface="Carlito"/>
              </a:rPr>
              <a:t>ALLEVIATE</a:t>
            </a:r>
            <a:endParaRPr sz="3200">
              <a:latin typeface="Carlito"/>
              <a:cs typeface="Carlito"/>
            </a:endParaRPr>
          </a:p>
        </p:txBody>
      </p:sp>
      <p:sp>
        <p:nvSpPr>
          <p:cNvPr id="5" name="object 5"/>
          <p:cNvSpPr txBox="1"/>
          <p:nvPr/>
        </p:nvSpPr>
        <p:spPr>
          <a:xfrm>
            <a:off x="421640" y="4000880"/>
            <a:ext cx="2620010" cy="513715"/>
          </a:xfrm>
          <a:prstGeom prst="rect">
            <a:avLst/>
          </a:prstGeom>
        </p:spPr>
        <p:txBody>
          <a:bodyPr vert="horz" wrap="square" lIns="0" tIns="12700" rIns="0" bIns="0" rtlCol="0">
            <a:spAutoFit/>
          </a:bodyPr>
          <a:lstStyle/>
          <a:p>
            <a:pPr marL="12700">
              <a:lnSpc>
                <a:spcPct val="100000"/>
              </a:lnSpc>
              <a:spcBef>
                <a:spcPts val="100"/>
              </a:spcBef>
              <a:tabLst>
                <a:tab pos="1115695" algn="l"/>
              </a:tabLst>
            </a:pPr>
            <a:r>
              <a:rPr sz="3200" i="1" spc="-5" dirty="0">
                <a:solidFill>
                  <a:srgbClr val="00AF50"/>
                </a:solidFill>
                <a:latin typeface="Carlito"/>
                <a:cs typeface="Carlito"/>
              </a:rPr>
              <a:t>THE	</a:t>
            </a:r>
            <a:r>
              <a:rPr sz="3200" i="1" spc="-15" dirty="0">
                <a:solidFill>
                  <a:srgbClr val="00AF50"/>
                </a:solidFill>
                <a:latin typeface="Carlito"/>
                <a:cs typeface="Carlito"/>
              </a:rPr>
              <a:t>SADNESS</a:t>
            </a:r>
            <a:endParaRPr sz="3200">
              <a:latin typeface="Carlito"/>
              <a:cs typeface="Carlito"/>
            </a:endParaRPr>
          </a:p>
        </p:txBody>
      </p:sp>
      <p:sp>
        <p:nvSpPr>
          <p:cNvPr id="6" name="object 6"/>
          <p:cNvSpPr txBox="1"/>
          <p:nvPr/>
        </p:nvSpPr>
        <p:spPr>
          <a:xfrm>
            <a:off x="421640" y="4488256"/>
            <a:ext cx="2931160" cy="514350"/>
          </a:xfrm>
          <a:prstGeom prst="rect">
            <a:avLst/>
          </a:prstGeom>
        </p:spPr>
        <p:txBody>
          <a:bodyPr vert="horz" wrap="square" lIns="0" tIns="13335" rIns="0" bIns="0" rtlCol="0">
            <a:spAutoFit/>
          </a:bodyPr>
          <a:lstStyle/>
          <a:p>
            <a:pPr marL="12700">
              <a:lnSpc>
                <a:spcPct val="100000"/>
              </a:lnSpc>
              <a:spcBef>
                <a:spcPts val="105"/>
              </a:spcBef>
            </a:pPr>
            <a:r>
              <a:rPr sz="3200" i="1" spc="-30" dirty="0">
                <a:solidFill>
                  <a:srgbClr val="00AF50"/>
                </a:solidFill>
                <a:latin typeface="Carlito"/>
                <a:cs typeface="Carlito"/>
              </a:rPr>
              <a:t>UNDERSTANDING</a:t>
            </a:r>
            <a:endParaRPr sz="3200">
              <a:latin typeface="Carlito"/>
              <a:cs typeface="Carlito"/>
            </a:endParaRPr>
          </a:p>
        </p:txBody>
      </p:sp>
      <p:sp>
        <p:nvSpPr>
          <p:cNvPr id="7" name="object 7"/>
          <p:cNvSpPr txBox="1"/>
          <p:nvPr/>
        </p:nvSpPr>
        <p:spPr>
          <a:xfrm>
            <a:off x="3471798" y="4000880"/>
            <a:ext cx="1355725" cy="1002030"/>
          </a:xfrm>
          <a:prstGeom prst="rect">
            <a:avLst/>
          </a:prstGeom>
        </p:spPr>
        <p:txBody>
          <a:bodyPr vert="horz" wrap="square" lIns="0" tIns="12700" rIns="0" bIns="0" rtlCol="0">
            <a:spAutoFit/>
          </a:bodyPr>
          <a:lstStyle/>
          <a:p>
            <a:pPr marL="238125" marR="5080" indent="-226060">
              <a:lnSpc>
                <a:spcPct val="100000"/>
              </a:lnSpc>
              <a:spcBef>
                <a:spcPts val="100"/>
              </a:spcBef>
            </a:pPr>
            <a:r>
              <a:rPr sz="3200" i="1" spc="-5" dirty="0">
                <a:solidFill>
                  <a:srgbClr val="00AF50"/>
                </a:solidFill>
                <a:latin typeface="Carlito"/>
                <a:cs typeface="Carlito"/>
              </a:rPr>
              <a:t>C</a:t>
            </a:r>
            <a:r>
              <a:rPr sz="3200" i="1" spc="-100" dirty="0">
                <a:solidFill>
                  <a:srgbClr val="00AF50"/>
                </a:solidFill>
                <a:latin typeface="Carlito"/>
                <a:cs typeface="Carlito"/>
              </a:rPr>
              <a:t>A</a:t>
            </a:r>
            <a:r>
              <a:rPr sz="3200" i="1" dirty="0">
                <a:solidFill>
                  <a:srgbClr val="00AF50"/>
                </a:solidFill>
                <a:latin typeface="Carlito"/>
                <a:cs typeface="Carlito"/>
              </a:rPr>
              <a:t>USED  </a:t>
            </a:r>
            <a:r>
              <a:rPr sz="3200" i="1" spc="-5" dirty="0">
                <a:solidFill>
                  <a:srgbClr val="00AF50"/>
                </a:solidFill>
                <a:latin typeface="Carlito"/>
                <a:cs typeface="Carlito"/>
              </a:rPr>
              <a:t>AND</a:t>
            </a:r>
            <a:endParaRPr sz="3200">
              <a:latin typeface="Carlito"/>
              <a:cs typeface="Carlito"/>
            </a:endParaRPr>
          </a:p>
        </p:txBody>
      </p:sp>
      <p:sp>
        <p:nvSpPr>
          <p:cNvPr id="8" name="object 8"/>
          <p:cNvSpPr txBox="1"/>
          <p:nvPr/>
        </p:nvSpPr>
        <p:spPr>
          <a:xfrm>
            <a:off x="4816221" y="4000880"/>
            <a:ext cx="2313940" cy="1002030"/>
          </a:xfrm>
          <a:prstGeom prst="rect">
            <a:avLst/>
          </a:prstGeom>
        </p:spPr>
        <p:txBody>
          <a:bodyPr vert="horz" wrap="square" lIns="0" tIns="12700" rIns="0" bIns="0" rtlCol="0">
            <a:spAutoFit/>
          </a:bodyPr>
          <a:lstStyle/>
          <a:p>
            <a:pPr marL="12700" marR="5080" indent="438784">
              <a:lnSpc>
                <a:spcPct val="100000"/>
              </a:lnSpc>
              <a:spcBef>
                <a:spcPts val="100"/>
              </a:spcBef>
              <a:tabLst>
                <a:tab pos="1031875" algn="l"/>
                <a:tab pos="1312545" algn="l"/>
              </a:tabLst>
            </a:pPr>
            <a:r>
              <a:rPr sz="3200" i="1" spc="-50" dirty="0">
                <a:solidFill>
                  <a:srgbClr val="00AF50"/>
                </a:solidFill>
                <a:latin typeface="Carlito"/>
                <a:cs typeface="Carlito"/>
              </a:rPr>
              <a:t>BY		</a:t>
            </a:r>
            <a:r>
              <a:rPr sz="3200" i="1" spc="-20" dirty="0">
                <a:solidFill>
                  <a:srgbClr val="00AF50"/>
                </a:solidFill>
                <a:latin typeface="Carlito"/>
                <a:cs typeface="Carlito"/>
              </a:rPr>
              <a:t>LACK  </a:t>
            </a:r>
            <a:r>
              <a:rPr sz="3200" i="1" spc="-5" dirty="0">
                <a:solidFill>
                  <a:srgbClr val="00AF50"/>
                </a:solidFill>
                <a:latin typeface="Carlito"/>
                <a:cs typeface="Carlito"/>
              </a:rPr>
              <a:t>TH</a:t>
            </a:r>
            <a:r>
              <a:rPr sz="3200" i="1" dirty="0">
                <a:solidFill>
                  <a:srgbClr val="00AF50"/>
                </a:solidFill>
                <a:latin typeface="Carlito"/>
                <a:cs typeface="Carlito"/>
              </a:rPr>
              <a:t>E	</a:t>
            </a:r>
            <a:r>
              <a:rPr sz="3200" i="1" spc="5" dirty="0">
                <a:solidFill>
                  <a:srgbClr val="00AF50"/>
                </a:solidFill>
                <a:latin typeface="Carlito"/>
                <a:cs typeface="Carlito"/>
              </a:rPr>
              <a:t>T</a:t>
            </a:r>
            <a:r>
              <a:rPr sz="3200" i="1" spc="-5" dirty="0">
                <a:solidFill>
                  <a:srgbClr val="00AF50"/>
                </a:solidFill>
                <a:latin typeface="Carlito"/>
                <a:cs typeface="Carlito"/>
              </a:rPr>
              <a:t>H</a:t>
            </a:r>
            <a:r>
              <a:rPr sz="3200" i="1" spc="5" dirty="0">
                <a:solidFill>
                  <a:srgbClr val="00AF50"/>
                </a:solidFill>
                <a:latin typeface="Carlito"/>
                <a:cs typeface="Carlito"/>
              </a:rPr>
              <a:t>R</a:t>
            </a:r>
            <a:r>
              <a:rPr sz="3200" i="1" spc="-40" dirty="0">
                <a:solidFill>
                  <a:srgbClr val="00AF50"/>
                </a:solidFill>
                <a:latin typeface="Carlito"/>
                <a:cs typeface="Carlito"/>
              </a:rPr>
              <a:t>E</a:t>
            </a:r>
            <a:r>
              <a:rPr sz="3200" i="1" spc="-270" dirty="0">
                <a:solidFill>
                  <a:srgbClr val="00AF50"/>
                </a:solidFill>
                <a:latin typeface="Carlito"/>
                <a:cs typeface="Carlito"/>
              </a:rPr>
              <a:t>A</a:t>
            </a:r>
            <a:r>
              <a:rPr sz="3200" i="1" dirty="0">
                <a:solidFill>
                  <a:srgbClr val="00AF50"/>
                </a:solidFill>
                <a:latin typeface="Carlito"/>
                <a:cs typeface="Carlito"/>
              </a:rPr>
              <a:t>T</a:t>
            </a:r>
            <a:endParaRPr sz="3200">
              <a:latin typeface="Carlito"/>
              <a:cs typeface="Carlito"/>
            </a:endParaRPr>
          </a:p>
        </p:txBody>
      </p:sp>
      <p:sp>
        <p:nvSpPr>
          <p:cNvPr id="9" name="object 9"/>
          <p:cNvSpPr txBox="1"/>
          <p:nvPr/>
        </p:nvSpPr>
        <p:spPr>
          <a:xfrm>
            <a:off x="7392161" y="4000880"/>
            <a:ext cx="1671955" cy="1002030"/>
          </a:xfrm>
          <a:prstGeom prst="rect">
            <a:avLst/>
          </a:prstGeom>
        </p:spPr>
        <p:txBody>
          <a:bodyPr vert="horz" wrap="square" lIns="0" tIns="12700" rIns="0" bIns="0" rtlCol="0">
            <a:spAutoFit/>
          </a:bodyPr>
          <a:lstStyle/>
          <a:p>
            <a:pPr marL="12700">
              <a:lnSpc>
                <a:spcPct val="100000"/>
              </a:lnSpc>
              <a:spcBef>
                <a:spcPts val="100"/>
              </a:spcBef>
              <a:tabLst>
                <a:tab pos="917575" algn="l"/>
              </a:tabLst>
            </a:pPr>
            <a:r>
              <a:rPr sz="3200" i="1" dirty="0">
                <a:solidFill>
                  <a:srgbClr val="00AF50"/>
                </a:solidFill>
                <a:latin typeface="Carlito"/>
                <a:cs typeface="Carlito"/>
              </a:rPr>
              <a:t>OF	</a:t>
            </a:r>
            <a:r>
              <a:rPr sz="3200" i="1" spc="-5" dirty="0">
                <a:solidFill>
                  <a:srgbClr val="00AF50"/>
                </a:solidFill>
                <a:latin typeface="Carlito"/>
                <a:cs typeface="Carlito"/>
              </a:rPr>
              <a:t>SELF</a:t>
            </a:r>
            <a:endParaRPr sz="3200">
              <a:latin typeface="Carlito"/>
              <a:cs typeface="Carlito"/>
            </a:endParaRPr>
          </a:p>
          <a:p>
            <a:pPr marL="93345">
              <a:lnSpc>
                <a:spcPct val="100000"/>
              </a:lnSpc>
              <a:tabLst>
                <a:tab pos="917575" algn="l"/>
              </a:tabLst>
            </a:pPr>
            <a:r>
              <a:rPr sz="3200" i="1" spc="10" dirty="0">
                <a:solidFill>
                  <a:srgbClr val="00AF50"/>
                </a:solidFill>
                <a:latin typeface="Carlito"/>
                <a:cs typeface="Carlito"/>
              </a:rPr>
              <a:t>O</a:t>
            </a:r>
            <a:r>
              <a:rPr sz="3200" i="1" dirty="0">
                <a:solidFill>
                  <a:srgbClr val="00AF50"/>
                </a:solidFill>
                <a:latin typeface="Carlito"/>
                <a:cs typeface="Carlito"/>
              </a:rPr>
              <a:t>F	</a:t>
            </a:r>
            <a:r>
              <a:rPr sz="3200" i="1" spc="-5" dirty="0">
                <a:solidFill>
                  <a:srgbClr val="00AF50"/>
                </a:solidFill>
                <a:latin typeface="Carlito"/>
                <a:cs typeface="Carlito"/>
              </a:rPr>
              <a:t>SELF</a:t>
            </a:r>
            <a:endParaRPr sz="3200">
              <a:latin typeface="Carlito"/>
              <a:cs typeface="Carlito"/>
            </a:endParaRPr>
          </a:p>
        </p:txBody>
      </p:sp>
      <p:sp>
        <p:nvSpPr>
          <p:cNvPr id="10" name="object 10"/>
          <p:cNvSpPr txBox="1"/>
          <p:nvPr/>
        </p:nvSpPr>
        <p:spPr>
          <a:xfrm>
            <a:off x="421640" y="4976622"/>
            <a:ext cx="8646160" cy="1001394"/>
          </a:xfrm>
          <a:prstGeom prst="rect">
            <a:avLst/>
          </a:prstGeom>
        </p:spPr>
        <p:txBody>
          <a:bodyPr vert="horz" wrap="square" lIns="0" tIns="12700" rIns="0" bIns="0" rtlCol="0">
            <a:spAutoFit/>
          </a:bodyPr>
          <a:lstStyle/>
          <a:p>
            <a:pPr marL="12700" marR="5080">
              <a:lnSpc>
                <a:spcPct val="100000"/>
              </a:lnSpc>
              <a:spcBef>
                <a:spcPts val="100"/>
              </a:spcBef>
              <a:tabLst>
                <a:tab pos="2582545" algn="l"/>
                <a:tab pos="3548379" algn="l"/>
                <a:tab pos="4954270" algn="l"/>
                <a:tab pos="6481445" algn="l"/>
                <a:tab pos="7708265" algn="l"/>
                <a:tab pos="8397240" algn="l"/>
              </a:tabLst>
            </a:pPr>
            <a:r>
              <a:rPr sz="3200" i="1" spc="-5" dirty="0">
                <a:solidFill>
                  <a:srgbClr val="00AF50"/>
                </a:solidFill>
                <a:latin typeface="Carlito"/>
                <a:cs typeface="Carlito"/>
              </a:rPr>
              <a:t>D</a:t>
            </a:r>
            <a:r>
              <a:rPr sz="3200" i="1" spc="-45" dirty="0">
                <a:solidFill>
                  <a:srgbClr val="00AF50"/>
                </a:solidFill>
                <a:latin typeface="Carlito"/>
                <a:cs typeface="Carlito"/>
              </a:rPr>
              <a:t>E</a:t>
            </a:r>
            <a:r>
              <a:rPr sz="3200" i="1" spc="-20" dirty="0">
                <a:solidFill>
                  <a:srgbClr val="00AF50"/>
                </a:solidFill>
                <a:latin typeface="Carlito"/>
                <a:cs typeface="Carlito"/>
              </a:rPr>
              <a:t>S</a:t>
            </a:r>
            <a:r>
              <a:rPr sz="3200" i="1" spc="-5" dirty="0">
                <a:solidFill>
                  <a:srgbClr val="00AF50"/>
                </a:solidFill>
                <a:latin typeface="Carlito"/>
                <a:cs typeface="Carlito"/>
              </a:rPr>
              <a:t>TRU</a:t>
            </a:r>
            <a:r>
              <a:rPr sz="3200" i="1" spc="20" dirty="0">
                <a:solidFill>
                  <a:srgbClr val="00AF50"/>
                </a:solidFill>
                <a:latin typeface="Carlito"/>
                <a:cs typeface="Carlito"/>
              </a:rPr>
              <a:t>C</a:t>
            </a:r>
            <a:r>
              <a:rPr sz="3200" i="1" spc="-5" dirty="0">
                <a:solidFill>
                  <a:srgbClr val="00AF50"/>
                </a:solidFill>
                <a:latin typeface="Carlito"/>
                <a:cs typeface="Carlito"/>
              </a:rPr>
              <a:t>TIO</a:t>
            </a:r>
            <a:r>
              <a:rPr sz="3200" i="1" dirty="0">
                <a:solidFill>
                  <a:srgbClr val="00AF50"/>
                </a:solidFill>
                <a:latin typeface="Carlito"/>
                <a:cs typeface="Carlito"/>
              </a:rPr>
              <a:t>N	AND	</a:t>
            </a:r>
            <a:r>
              <a:rPr sz="3200" i="1" spc="-5" dirty="0">
                <a:solidFill>
                  <a:srgbClr val="00AF50"/>
                </a:solidFill>
                <a:latin typeface="Carlito"/>
                <a:cs typeface="Carlito"/>
              </a:rPr>
              <a:t>W</a:t>
            </a:r>
            <a:r>
              <a:rPr sz="3200" i="1" spc="10" dirty="0">
                <a:solidFill>
                  <a:srgbClr val="00AF50"/>
                </a:solidFill>
                <a:latin typeface="Carlito"/>
                <a:cs typeface="Carlito"/>
              </a:rPr>
              <a:t>H</a:t>
            </a:r>
            <a:r>
              <a:rPr sz="3200" i="1" dirty="0">
                <a:solidFill>
                  <a:srgbClr val="00AF50"/>
                </a:solidFill>
                <a:latin typeface="Carlito"/>
                <a:cs typeface="Carlito"/>
              </a:rPr>
              <a:t>I</a:t>
            </a:r>
            <a:r>
              <a:rPr sz="3200" i="1" spc="10" dirty="0">
                <a:solidFill>
                  <a:srgbClr val="00AF50"/>
                </a:solidFill>
                <a:latin typeface="Carlito"/>
                <a:cs typeface="Carlito"/>
              </a:rPr>
              <a:t>C</a:t>
            </a:r>
            <a:r>
              <a:rPr sz="3200" i="1" dirty="0">
                <a:solidFill>
                  <a:srgbClr val="00AF50"/>
                </a:solidFill>
                <a:latin typeface="Carlito"/>
                <a:cs typeface="Carlito"/>
              </a:rPr>
              <a:t>H	</a:t>
            </a:r>
            <a:r>
              <a:rPr sz="3200" i="1" spc="-35" dirty="0">
                <a:solidFill>
                  <a:srgbClr val="00AF50"/>
                </a:solidFill>
                <a:latin typeface="Carlito"/>
                <a:cs typeface="Carlito"/>
              </a:rPr>
              <a:t>W</a:t>
            </a:r>
            <a:r>
              <a:rPr sz="3200" i="1" spc="-5" dirty="0">
                <a:solidFill>
                  <a:srgbClr val="00AF50"/>
                </a:solidFill>
                <a:latin typeface="Carlito"/>
                <a:cs typeface="Carlito"/>
              </a:rPr>
              <a:t>O</a:t>
            </a:r>
            <a:r>
              <a:rPr sz="3200" i="1" spc="5" dirty="0">
                <a:solidFill>
                  <a:srgbClr val="00AF50"/>
                </a:solidFill>
                <a:latin typeface="Carlito"/>
                <a:cs typeface="Carlito"/>
              </a:rPr>
              <a:t>UL</a:t>
            </a:r>
            <a:r>
              <a:rPr sz="3200" i="1" dirty="0">
                <a:solidFill>
                  <a:srgbClr val="00AF50"/>
                </a:solidFill>
                <a:latin typeface="Carlito"/>
                <a:cs typeface="Carlito"/>
              </a:rPr>
              <a:t>D	BUI</a:t>
            </a:r>
            <a:r>
              <a:rPr sz="3200" i="1" spc="5" dirty="0">
                <a:solidFill>
                  <a:srgbClr val="00AF50"/>
                </a:solidFill>
                <a:latin typeface="Carlito"/>
                <a:cs typeface="Carlito"/>
              </a:rPr>
              <a:t>L</a:t>
            </a:r>
            <a:r>
              <a:rPr sz="3200" i="1" dirty="0">
                <a:solidFill>
                  <a:srgbClr val="00AF50"/>
                </a:solidFill>
                <a:latin typeface="Carlito"/>
                <a:cs typeface="Carlito"/>
              </a:rPr>
              <a:t>D	</a:t>
            </a:r>
            <a:r>
              <a:rPr sz="3200" i="1" spc="-5" dirty="0">
                <a:solidFill>
                  <a:srgbClr val="00AF50"/>
                </a:solidFill>
                <a:latin typeface="Carlito"/>
                <a:cs typeface="Carlito"/>
              </a:rPr>
              <a:t>U</a:t>
            </a:r>
            <a:r>
              <a:rPr sz="3200" i="1" dirty="0">
                <a:solidFill>
                  <a:srgbClr val="00AF50"/>
                </a:solidFill>
                <a:latin typeface="Carlito"/>
                <a:cs typeface="Carlito"/>
              </a:rPr>
              <a:t>P	A  </a:t>
            </a:r>
            <a:r>
              <a:rPr sz="3200" i="1" spc="-5" dirty="0">
                <a:solidFill>
                  <a:srgbClr val="C00000"/>
                </a:solidFill>
                <a:latin typeface="Carlito"/>
                <a:cs typeface="Carlito"/>
              </a:rPr>
              <a:t>SENSE </a:t>
            </a:r>
            <a:r>
              <a:rPr sz="3200" i="1" dirty="0">
                <a:solidFill>
                  <a:srgbClr val="C00000"/>
                </a:solidFill>
                <a:latin typeface="Carlito"/>
                <a:cs typeface="Carlito"/>
              </a:rPr>
              <a:t>OF</a:t>
            </a:r>
            <a:r>
              <a:rPr sz="3200" i="1" spc="5" dirty="0">
                <a:solidFill>
                  <a:srgbClr val="C00000"/>
                </a:solidFill>
                <a:latin typeface="Carlito"/>
                <a:cs typeface="Carlito"/>
              </a:rPr>
              <a:t> </a:t>
            </a:r>
            <a:r>
              <a:rPr sz="3200" i="1" spc="-15" dirty="0">
                <a:solidFill>
                  <a:srgbClr val="C00000"/>
                </a:solidFill>
                <a:latin typeface="Carlito"/>
                <a:cs typeface="Carlito"/>
              </a:rPr>
              <a:t>TOGETHERNESS</a:t>
            </a:r>
            <a:r>
              <a:rPr sz="3200" i="1" spc="-15" dirty="0">
                <a:solidFill>
                  <a:srgbClr val="00AF50"/>
                </a:solidFill>
                <a:latin typeface="Carlito"/>
                <a:cs typeface="Carlito"/>
              </a:rPr>
              <a:t>.</a:t>
            </a:r>
            <a:endParaRPr sz="320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4233" y="192150"/>
            <a:ext cx="3872229" cy="635000"/>
          </a:xfrm>
          <a:prstGeom prst="rect">
            <a:avLst/>
          </a:prstGeom>
        </p:spPr>
        <p:txBody>
          <a:bodyPr vert="horz" wrap="square" lIns="0" tIns="12065" rIns="0" bIns="0" rtlCol="0">
            <a:spAutoFit/>
          </a:bodyPr>
          <a:lstStyle/>
          <a:p>
            <a:pPr marL="12700">
              <a:lnSpc>
                <a:spcPct val="100000"/>
              </a:lnSpc>
              <a:spcBef>
                <a:spcPts val="95"/>
              </a:spcBef>
            </a:pPr>
            <a:r>
              <a:rPr sz="4000" b="0" spc="-25" dirty="0">
                <a:latin typeface="Carlito"/>
                <a:cs typeface="Carlito"/>
              </a:rPr>
              <a:t>Listen </a:t>
            </a:r>
            <a:r>
              <a:rPr sz="4000" b="0" spc="-20" dirty="0">
                <a:latin typeface="Carlito"/>
                <a:cs typeface="Carlito"/>
              </a:rPr>
              <a:t>to </a:t>
            </a:r>
            <a:r>
              <a:rPr sz="4000" b="0" spc="-5" dirty="0">
                <a:latin typeface="Carlito"/>
                <a:cs typeface="Carlito"/>
              </a:rPr>
              <a:t>the</a:t>
            </a:r>
            <a:r>
              <a:rPr sz="4000" b="0" spc="-25" dirty="0">
                <a:latin typeface="Carlito"/>
                <a:cs typeface="Carlito"/>
              </a:rPr>
              <a:t> </a:t>
            </a:r>
            <a:r>
              <a:rPr sz="4000" b="0" spc="-30" dirty="0">
                <a:latin typeface="Carlito"/>
                <a:cs typeface="Carlito"/>
              </a:rPr>
              <a:t>Poem</a:t>
            </a:r>
            <a:endParaRPr sz="4000">
              <a:latin typeface="Carlito"/>
              <a:cs typeface="Carlito"/>
            </a:endParaRPr>
          </a:p>
        </p:txBody>
      </p:sp>
      <p:sp>
        <p:nvSpPr>
          <p:cNvPr id="3" name="object 3"/>
          <p:cNvSpPr/>
          <p:nvPr/>
        </p:nvSpPr>
        <p:spPr>
          <a:xfrm>
            <a:off x="1524000" y="2148839"/>
            <a:ext cx="6096000" cy="3429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95017" y="2197735"/>
            <a:ext cx="5706745" cy="996950"/>
          </a:xfrm>
          <a:prstGeom prst="rect">
            <a:avLst/>
          </a:prstGeom>
        </p:spPr>
        <p:txBody>
          <a:bodyPr vert="horz" wrap="square" lIns="0" tIns="33655" rIns="0" bIns="0" rtlCol="0">
            <a:spAutoFit/>
          </a:bodyPr>
          <a:lstStyle/>
          <a:p>
            <a:pPr marL="475615" marR="5080" indent="-463550">
              <a:lnSpc>
                <a:spcPts val="3800"/>
              </a:lnSpc>
              <a:spcBef>
                <a:spcPts val="265"/>
              </a:spcBef>
            </a:pPr>
            <a:r>
              <a:rPr sz="3200" b="1" i="1" dirty="0">
                <a:solidFill>
                  <a:srgbClr val="00AF50"/>
                </a:solidFill>
                <a:latin typeface="Comic Sans MS"/>
                <a:cs typeface="Comic Sans MS"/>
              </a:rPr>
              <a:t>“Now we </a:t>
            </a:r>
            <a:r>
              <a:rPr sz="3200" b="1" i="1" spc="-5" dirty="0">
                <a:solidFill>
                  <a:srgbClr val="00AF50"/>
                </a:solidFill>
                <a:latin typeface="Comic Sans MS"/>
                <a:cs typeface="Comic Sans MS"/>
              </a:rPr>
              <a:t>will </a:t>
            </a:r>
            <a:r>
              <a:rPr sz="3200" b="1" i="1" dirty="0">
                <a:solidFill>
                  <a:srgbClr val="00AF50"/>
                </a:solidFill>
                <a:latin typeface="Comic Sans MS"/>
                <a:cs typeface="Comic Sans MS"/>
              </a:rPr>
              <a:t>count </a:t>
            </a:r>
            <a:r>
              <a:rPr sz="3200" b="1" i="1" spc="-5" dirty="0">
                <a:solidFill>
                  <a:srgbClr val="00AF50"/>
                </a:solidFill>
                <a:latin typeface="Comic Sans MS"/>
                <a:cs typeface="Comic Sans MS"/>
              </a:rPr>
              <a:t>to twelve  </a:t>
            </a:r>
            <a:r>
              <a:rPr sz="3200" b="1" i="1" dirty="0">
                <a:solidFill>
                  <a:srgbClr val="00AF50"/>
                </a:solidFill>
                <a:latin typeface="Comic Sans MS"/>
                <a:cs typeface="Comic Sans MS"/>
              </a:rPr>
              <a:t>and we </a:t>
            </a:r>
            <a:r>
              <a:rPr sz="3200" b="1" i="1" spc="-5" dirty="0">
                <a:solidFill>
                  <a:srgbClr val="00AF50"/>
                </a:solidFill>
                <a:latin typeface="Comic Sans MS"/>
                <a:cs typeface="Comic Sans MS"/>
              </a:rPr>
              <a:t>will </a:t>
            </a:r>
            <a:r>
              <a:rPr sz="3200" b="1" i="1" dirty="0">
                <a:solidFill>
                  <a:srgbClr val="00AF50"/>
                </a:solidFill>
                <a:latin typeface="Comic Sans MS"/>
                <a:cs typeface="Comic Sans MS"/>
              </a:rPr>
              <a:t>all </a:t>
            </a:r>
            <a:r>
              <a:rPr sz="3200" b="1" i="1" spc="-5" dirty="0">
                <a:solidFill>
                  <a:srgbClr val="00AF50"/>
                </a:solidFill>
                <a:latin typeface="Comic Sans MS"/>
                <a:cs typeface="Comic Sans MS"/>
              </a:rPr>
              <a:t>keep</a:t>
            </a:r>
            <a:r>
              <a:rPr sz="3200" b="1" i="1" spc="-105" dirty="0">
                <a:solidFill>
                  <a:srgbClr val="00AF50"/>
                </a:solidFill>
                <a:latin typeface="Comic Sans MS"/>
                <a:cs typeface="Comic Sans MS"/>
              </a:rPr>
              <a:t> </a:t>
            </a:r>
            <a:r>
              <a:rPr sz="3200" b="1" i="1" dirty="0">
                <a:solidFill>
                  <a:srgbClr val="00AF50"/>
                </a:solidFill>
                <a:latin typeface="Comic Sans MS"/>
                <a:cs typeface="Comic Sans MS"/>
              </a:rPr>
              <a:t>still.”</a:t>
            </a:r>
            <a:endParaRPr sz="3200">
              <a:latin typeface="Comic Sans MS"/>
              <a:cs typeface="Comic Sans MS"/>
            </a:endParaRPr>
          </a:p>
        </p:txBody>
      </p:sp>
      <p:sp>
        <p:nvSpPr>
          <p:cNvPr id="3" name="object 3"/>
          <p:cNvSpPr txBox="1"/>
          <p:nvPr/>
        </p:nvSpPr>
        <p:spPr>
          <a:xfrm>
            <a:off x="2276094" y="461899"/>
            <a:ext cx="4591050" cy="696595"/>
          </a:xfrm>
          <a:prstGeom prst="rect">
            <a:avLst/>
          </a:prstGeom>
        </p:spPr>
        <p:txBody>
          <a:bodyPr vert="horz" wrap="square" lIns="0" tIns="13335" rIns="0" bIns="0" rtlCol="0">
            <a:spAutoFit/>
          </a:bodyPr>
          <a:lstStyle/>
          <a:p>
            <a:pPr marL="12700">
              <a:lnSpc>
                <a:spcPct val="100000"/>
              </a:lnSpc>
              <a:spcBef>
                <a:spcPts val="105"/>
              </a:spcBef>
            </a:pPr>
            <a:r>
              <a:rPr sz="4400" i="1" spc="-10" dirty="0">
                <a:solidFill>
                  <a:srgbClr val="FFC000"/>
                </a:solidFill>
                <a:latin typeface="Carlito"/>
                <a:cs typeface="Carlito"/>
              </a:rPr>
              <a:t>Lets </a:t>
            </a:r>
            <a:r>
              <a:rPr sz="4400" i="1" spc="-5" dirty="0">
                <a:solidFill>
                  <a:srgbClr val="FFC000"/>
                </a:solidFill>
                <a:latin typeface="Carlito"/>
                <a:cs typeface="Carlito"/>
              </a:rPr>
              <a:t>begin </a:t>
            </a:r>
            <a:r>
              <a:rPr sz="4400" i="1" dirty="0">
                <a:solidFill>
                  <a:srgbClr val="FFC000"/>
                </a:solidFill>
                <a:latin typeface="Carlito"/>
                <a:cs typeface="Carlito"/>
              </a:rPr>
              <a:t>the</a:t>
            </a:r>
            <a:r>
              <a:rPr sz="4400" i="1" spc="-55" dirty="0">
                <a:solidFill>
                  <a:srgbClr val="FFC000"/>
                </a:solidFill>
                <a:latin typeface="Carlito"/>
                <a:cs typeface="Carlito"/>
              </a:rPr>
              <a:t> </a:t>
            </a:r>
            <a:r>
              <a:rPr sz="4400" i="1" spc="-5" dirty="0">
                <a:solidFill>
                  <a:srgbClr val="FFC000"/>
                </a:solidFill>
                <a:latin typeface="Carlito"/>
                <a:cs typeface="Carlito"/>
              </a:rPr>
              <a:t>poem</a:t>
            </a:r>
            <a:endParaRPr sz="4400">
              <a:latin typeface="Carlito"/>
              <a:cs typeface="Carlito"/>
            </a:endParaRPr>
          </a:p>
        </p:txBody>
      </p:sp>
      <p:sp>
        <p:nvSpPr>
          <p:cNvPr id="4" name="object 4"/>
          <p:cNvSpPr/>
          <p:nvPr/>
        </p:nvSpPr>
        <p:spPr>
          <a:xfrm>
            <a:off x="3048000" y="3895352"/>
            <a:ext cx="3048000" cy="29626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140" y="566673"/>
            <a:ext cx="8072755" cy="4062729"/>
          </a:xfrm>
          <a:prstGeom prst="rect">
            <a:avLst/>
          </a:prstGeom>
        </p:spPr>
        <p:txBody>
          <a:bodyPr vert="horz" wrap="square" lIns="0" tIns="12700" rIns="0" bIns="0" rtlCol="0">
            <a:spAutoFit/>
          </a:bodyPr>
          <a:lstStyle/>
          <a:p>
            <a:pPr marL="355600" indent="-343535" algn="just">
              <a:lnSpc>
                <a:spcPct val="100000"/>
              </a:lnSpc>
              <a:spcBef>
                <a:spcPts val="100"/>
              </a:spcBef>
              <a:buFont typeface="Arial"/>
              <a:buChar char="•"/>
              <a:tabLst>
                <a:tab pos="356235" algn="l"/>
              </a:tabLst>
            </a:pPr>
            <a:r>
              <a:rPr sz="1500" b="1" dirty="0">
                <a:solidFill>
                  <a:srgbClr val="00AFEF"/>
                </a:solidFill>
                <a:latin typeface="Comic Sans MS"/>
                <a:cs typeface="Comic Sans MS"/>
              </a:rPr>
              <a:t>The </a:t>
            </a:r>
            <a:r>
              <a:rPr sz="1500" b="1" spc="-5" dirty="0">
                <a:solidFill>
                  <a:srgbClr val="00AFEF"/>
                </a:solidFill>
                <a:latin typeface="Comic Sans MS"/>
                <a:cs typeface="Comic Sans MS"/>
              </a:rPr>
              <a:t>poet begins with counting twelve urging everyone </a:t>
            </a:r>
            <a:r>
              <a:rPr sz="1500" b="1" dirty="0">
                <a:solidFill>
                  <a:srgbClr val="00AFEF"/>
                </a:solidFill>
                <a:latin typeface="Comic Sans MS"/>
                <a:cs typeface="Comic Sans MS"/>
              </a:rPr>
              <a:t>to </a:t>
            </a:r>
            <a:r>
              <a:rPr sz="1500" b="1" spc="-5" dirty="0">
                <a:solidFill>
                  <a:srgbClr val="00AFEF"/>
                </a:solidFill>
                <a:latin typeface="Comic Sans MS"/>
                <a:cs typeface="Comic Sans MS"/>
              </a:rPr>
              <a:t>be still. He</a:t>
            </a:r>
            <a:r>
              <a:rPr sz="1500" b="1" spc="160" dirty="0">
                <a:solidFill>
                  <a:srgbClr val="00AFEF"/>
                </a:solidFill>
                <a:latin typeface="Comic Sans MS"/>
                <a:cs typeface="Comic Sans MS"/>
              </a:rPr>
              <a:t> </a:t>
            </a:r>
            <a:r>
              <a:rPr sz="1500" b="1" spc="-5" dirty="0">
                <a:solidFill>
                  <a:srgbClr val="00AFEF"/>
                </a:solidFill>
                <a:latin typeface="Comic Sans MS"/>
                <a:cs typeface="Comic Sans MS"/>
              </a:rPr>
              <a:t>chose</a:t>
            </a:r>
            <a:endParaRPr sz="1500">
              <a:latin typeface="Comic Sans MS"/>
              <a:cs typeface="Comic Sans MS"/>
            </a:endParaRPr>
          </a:p>
          <a:p>
            <a:pPr marL="355600" marR="5080" algn="just">
              <a:lnSpc>
                <a:spcPct val="200000"/>
              </a:lnSpc>
            </a:pPr>
            <a:r>
              <a:rPr sz="1500" b="1" spc="-5" dirty="0">
                <a:solidFill>
                  <a:srgbClr val="00AFEF"/>
                </a:solidFill>
                <a:latin typeface="Comic Sans MS"/>
                <a:cs typeface="Comic Sans MS"/>
              </a:rPr>
              <a:t>‘twelve` </a:t>
            </a:r>
            <a:r>
              <a:rPr sz="1500" b="1" dirty="0">
                <a:solidFill>
                  <a:srgbClr val="00AFEF"/>
                </a:solidFill>
                <a:latin typeface="Comic Sans MS"/>
                <a:cs typeface="Comic Sans MS"/>
              </a:rPr>
              <a:t>for </a:t>
            </a:r>
            <a:r>
              <a:rPr sz="1500" b="1" spc="-5" dirty="0">
                <a:solidFill>
                  <a:srgbClr val="00AFEF"/>
                </a:solidFill>
                <a:latin typeface="Comic Sans MS"/>
                <a:cs typeface="Comic Sans MS"/>
              </a:rPr>
              <a:t>several reasons. ‘Twelve’ hints </a:t>
            </a:r>
            <a:r>
              <a:rPr sz="1500" b="1" dirty="0">
                <a:solidFill>
                  <a:srgbClr val="00AFEF"/>
                </a:solidFill>
                <a:latin typeface="Comic Sans MS"/>
                <a:cs typeface="Comic Sans MS"/>
              </a:rPr>
              <a:t>at </a:t>
            </a:r>
            <a:r>
              <a:rPr sz="1500" b="1" spc="-5" dirty="0">
                <a:solidFill>
                  <a:srgbClr val="00AFEF"/>
                </a:solidFill>
                <a:latin typeface="Comic Sans MS"/>
                <a:cs typeface="Comic Sans MS"/>
              </a:rPr>
              <a:t>the twelve </a:t>
            </a:r>
            <a:r>
              <a:rPr sz="1500" b="1" dirty="0">
                <a:solidFill>
                  <a:srgbClr val="00AFEF"/>
                </a:solidFill>
                <a:latin typeface="Comic Sans MS"/>
                <a:cs typeface="Comic Sans MS"/>
              </a:rPr>
              <a:t>hours of a </a:t>
            </a:r>
            <a:r>
              <a:rPr sz="1500" b="1" spc="-10" dirty="0">
                <a:solidFill>
                  <a:srgbClr val="00AFEF"/>
                </a:solidFill>
                <a:latin typeface="Comic Sans MS"/>
                <a:cs typeface="Comic Sans MS"/>
              </a:rPr>
              <a:t>day </a:t>
            </a:r>
            <a:r>
              <a:rPr sz="1500" b="1" dirty="0">
                <a:solidFill>
                  <a:srgbClr val="00AFEF"/>
                </a:solidFill>
                <a:latin typeface="Comic Sans MS"/>
                <a:cs typeface="Comic Sans MS"/>
              </a:rPr>
              <a:t>which  </a:t>
            </a:r>
            <a:r>
              <a:rPr sz="1500" b="1" spc="-5" dirty="0">
                <a:solidFill>
                  <a:srgbClr val="00AFEF"/>
                </a:solidFill>
                <a:latin typeface="Comic Sans MS"/>
                <a:cs typeface="Comic Sans MS"/>
              </a:rPr>
              <a:t>rules </a:t>
            </a:r>
            <a:r>
              <a:rPr sz="1500" b="1" dirty="0">
                <a:solidFill>
                  <a:srgbClr val="00AFEF"/>
                </a:solidFill>
                <a:latin typeface="Comic Sans MS"/>
                <a:cs typeface="Comic Sans MS"/>
              </a:rPr>
              <a:t>our life. </a:t>
            </a:r>
            <a:r>
              <a:rPr sz="1500" b="1" spc="-5" dirty="0">
                <a:solidFill>
                  <a:srgbClr val="00AFEF"/>
                </a:solidFill>
                <a:latin typeface="Comic Sans MS"/>
                <a:cs typeface="Comic Sans MS"/>
              </a:rPr>
              <a:t>‘Twelve` refers </a:t>
            </a:r>
            <a:r>
              <a:rPr sz="1500" b="1" dirty="0">
                <a:solidFill>
                  <a:srgbClr val="00AFEF"/>
                </a:solidFill>
                <a:latin typeface="Comic Sans MS"/>
                <a:cs typeface="Comic Sans MS"/>
              </a:rPr>
              <a:t>to </a:t>
            </a:r>
            <a:r>
              <a:rPr sz="1500" b="1" spc="-5" dirty="0">
                <a:solidFill>
                  <a:srgbClr val="00AFEF"/>
                </a:solidFill>
                <a:latin typeface="Comic Sans MS"/>
                <a:cs typeface="Comic Sans MS"/>
              </a:rPr>
              <a:t>twelve zodiac </a:t>
            </a:r>
            <a:r>
              <a:rPr sz="1500" b="1" dirty="0">
                <a:solidFill>
                  <a:srgbClr val="00AFEF"/>
                </a:solidFill>
                <a:latin typeface="Comic Sans MS"/>
                <a:cs typeface="Comic Sans MS"/>
              </a:rPr>
              <a:t>signs </a:t>
            </a:r>
            <a:r>
              <a:rPr sz="1500" b="1" spc="-5" dirty="0">
                <a:solidFill>
                  <a:srgbClr val="00AFEF"/>
                </a:solidFill>
                <a:latin typeface="Comic Sans MS"/>
                <a:cs typeface="Comic Sans MS"/>
              </a:rPr>
              <a:t>believed </a:t>
            </a:r>
            <a:r>
              <a:rPr sz="1500" b="1" dirty="0">
                <a:solidFill>
                  <a:srgbClr val="00AFEF"/>
                </a:solidFill>
                <a:latin typeface="Comic Sans MS"/>
                <a:cs typeface="Comic Sans MS"/>
              </a:rPr>
              <a:t>to </a:t>
            </a:r>
            <a:r>
              <a:rPr sz="1500" b="1" spc="-5" dirty="0">
                <a:solidFill>
                  <a:srgbClr val="00AFEF"/>
                </a:solidFill>
                <a:latin typeface="Comic Sans MS"/>
                <a:cs typeface="Comic Sans MS"/>
              </a:rPr>
              <a:t>be</a:t>
            </a:r>
            <a:r>
              <a:rPr sz="1500" b="1" spc="35" dirty="0">
                <a:solidFill>
                  <a:srgbClr val="00AFEF"/>
                </a:solidFill>
                <a:latin typeface="Comic Sans MS"/>
                <a:cs typeface="Comic Sans MS"/>
              </a:rPr>
              <a:t> </a:t>
            </a:r>
            <a:r>
              <a:rPr sz="1500" b="1" dirty="0">
                <a:solidFill>
                  <a:srgbClr val="00AFEF"/>
                </a:solidFill>
                <a:latin typeface="Comic Sans MS"/>
                <a:cs typeface="Comic Sans MS"/>
              </a:rPr>
              <a:t>the</a:t>
            </a:r>
            <a:endParaRPr sz="1500">
              <a:latin typeface="Comic Sans MS"/>
              <a:cs typeface="Comic Sans MS"/>
            </a:endParaRPr>
          </a:p>
          <a:p>
            <a:pPr marL="355600" marR="5080" algn="just">
              <a:lnSpc>
                <a:spcPct val="200000"/>
              </a:lnSpc>
            </a:pPr>
            <a:r>
              <a:rPr sz="1500" b="1" spc="-5" dirty="0">
                <a:solidFill>
                  <a:srgbClr val="00AFEF"/>
                </a:solidFill>
                <a:latin typeface="Comic Sans MS"/>
                <a:cs typeface="Comic Sans MS"/>
              </a:rPr>
              <a:t>controlling </a:t>
            </a:r>
            <a:r>
              <a:rPr sz="1500" b="1" dirty="0">
                <a:solidFill>
                  <a:srgbClr val="00AFEF"/>
                </a:solidFill>
                <a:latin typeface="Comic Sans MS"/>
                <a:cs typeface="Comic Sans MS"/>
              </a:rPr>
              <a:t>forces of </a:t>
            </a:r>
            <a:r>
              <a:rPr sz="1500" b="1" spc="-5" dirty="0">
                <a:solidFill>
                  <a:srgbClr val="00AFEF"/>
                </a:solidFill>
                <a:latin typeface="Comic Sans MS"/>
                <a:cs typeface="Comic Sans MS"/>
              </a:rPr>
              <a:t>our </a:t>
            </a:r>
            <a:r>
              <a:rPr sz="1500" b="1" dirty="0">
                <a:solidFill>
                  <a:srgbClr val="00AFEF"/>
                </a:solidFill>
                <a:latin typeface="Comic Sans MS"/>
                <a:cs typeface="Comic Sans MS"/>
              </a:rPr>
              <a:t>lives. </a:t>
            </a:r>
            <a:r>
              <a:rPr sz="1500" b="1" spc="-5" dirty="0">
                <a:solidFill>
                  <a:srgbClr val="00AFEF"/>
                </a:solidFill>
                <a:latin typeface="Comic Sans MS"/>
                <a:cs typeface="Comic Sans MS"/>
              </a:rPr>
              <a:t>‘Twelve` refers </a:t>
            </a:r>
            <a:r>
              <a:rPr sz="1500" b="1" dirty="0">
                <a:solidFill>
                  <a:srgbClr val="00AFEF"/>
                </a:solidFill>
                <a:latin typeface="Comic Sans MS"/>
                <a:cs typeface="Comic Sans MS"/>
              </a:rPr>
              <a:t>to </a:t>
            </a:r>
            <a:r>
              <a:rPr sz="1500" b="1" spc="-5" dirty="0">
                <a:solidFill>
                  <a:srgbClr val="00AFEF"/>
                </a:solidFill>
                <a:latin typeface="Comic Sans MS"/>
                <a:cs typeface="Comic Sans MS"/>
              </a:rPr>
              <a:t>twelve months </a:t>
            </a:r>
            <a:r>
              <a:rPr sz="1500" b="1" dirty="0">
                <a:solidFill>
                  <a:srgbClr val="00AFEF"/>
                </a:solidFill>
                <a:latin typeface="Comic Sans MS"/>
                <a:cs typeface="Comic Sans MS"/>
              </a:rPr>
              <a:t>of a </a:t>
            </a:r>
            <a:r>
              <a:rPr sz="1500" b="1" spc="-5" dirty="0">
                <a:solidFill>
                  <a:srgbClr val="00AFEF"/>
                </a:solidFill>
                <a:latin typeface="Comic Sans MS"/>
                <a:cs typeface="Comic Sans MS"/>
              </a:rPr>
              <a:t>year </a:t>
            </a:r>
            <a:r>
              <a:rPr sz="1500" b="1" dirty="0">
                <a:solidFill>
                  <a:srgbClr val="00AFEF"/>
                </a:solidFill>
                <a:latin typeface="Comic Sans MS"/>
                <a:cs typeface="Comic Sans MS"/>
              </a:rPr>
              <a:t>and </a:t>
            </a:r>
            <a:r>
              <a:rPr sz="1500" b="1" spc="-5" dirty="0">
                <a:solidFill>
                  <a:srgbClr val="00AFEF"/>
                </a:solidFill>
                <a:latin typeface="Comic Sans MS"/>
                <a:cs typeface="Comic Sans MS"/>
              </a:rPr>
              <a:t>if  </a:t>
            </a:r>
            <a:r>
              <a:rPr sz="1500" b="1" dirty="0">
                <a:solidFill>
                  <a:srgbClr val="00AFEF"/>
                </a:solidFill>
                <a:latin typeface="Comic Sans MS"/>
                <a:cs typeface="Comic Sans MS"/>
              </a:rPr>
              <a:t>we </a:t>
            </a:r>
            <a:r>
              <a:rPr sz="1500" b="1" spc="-5" dirty="0">
                <a:solidFill>
                  <a:srgbClr val="00AFEF"/>
                </a:solidFill>
                <a:latin typeface="Comic Sans MS"/>
                <a:cs typeface="Comic Sans MS"/>
              </a:rPr>
              <a:t>believe </a:t>
            </a:r>
            <a:r>
              <a:rPr sz="1500" b="1" spc="-10" dirty="0">
                <a:solidFill>
                  <a:srgbClr val="00AFEF"/>
                </a:solidFill>
                <a:latin typeface="Comic Sans MS"/>
                <a:cs typeface="Comic Sans MS"/>
              </a:rPr>
              <a:t>numerology </a:t>
            </a:r>
            <a:r>
              <a:rPr sz="1500" b="1" dirty="0">
                <a:solidFill>
                  <a:srgbClr val="00AFEF"/>
                </a:solidFill>
                <a:latin typeface="Comic Sans MS"/>
                <a:cs typeface="Comic Sans MS"/>
              </a:rPr>
              <a:t>its </a:t>
            </a:r>
            <a:r>
              <a:rPr sz="1500" b="1" spc="-5" dirty="0">
                <a:solidFill>
                  <a:srgbClr val="00AFEF"/>
                </a:solidFill>
                <a:latin typeface="Comic Sans MS"/>
                <a:cs typeface="Comic Sans MS"/>
              </a:rPr>
              <a:t>the digit </a:t>
            </a:r>
            <a:r>
              <a:rPr sz="1500" b="1" dirty="0">
                <a:solidFill>
                  <a:srgbClr val="00AFEF"/>
                </a:solidFill>
                <a:latin typeface="Comic Sans MS"/>
                <a:cs typeface="Comic Sans MS"/>
              </a:rPr>
              <a:t>of </a:t>
            </a:r>
            <a:r>
              <a:rPr sz="1500" b="1" spc="-5" dirty="0">
                <a:solidFill>
                  <a:srgbClr val="00AFEF"/>
                </a:solidFill>
                <a:latin typeface="Comic Sans MS"/>
                <a:cs typeface="Comic Sans MS"/>
              </a:rPr>
              <a:t>peace </a:t>
            </a:r>
            <a:r>
              <a:rPr sz="1500" b="1" dirty="0">
                <a:solidFill>
                  <a:srgbClr val="00AFEF"/>
                </a:solidFill>
                <a:latin typeface="Comic Sans MS"/>
                <a:cs typeface="Comic Sans MS"/>
              </a:rPr>
              <a:t>and </a:t>
            </a:r>
            <a:r>
              <a:rPr sz="1500" b="1" spc="-5" dirty="0">
                <a:solidFill>
                  <a:srgbClr val="00AFEF"/>
                </a:solidFill>
                <a:latin typeface="Comic Sans MS"/>
                <a:cs typeface="Comic Sans MS"/>
              </a:rPr>
              <a:t>prosperity. ‘Twelve` even may be  aimed </a:t>
            </a:r>
            <a:r>
              <a:rPr sz="1500" b="1" dirty="0">
                <a:solidFill>
                  <a:srgbClr val="00AFEF"/>
                </a:solidFill>
                <a:latin typeface="Comic Sans MS"/>
                <a:cs typeface="Comic Sans MS"/>
              </a:rPr>
              <a:t>for a </a:t>
            </a:r>
            <a:r>
              <a:rPr sz="1500" b="1" spc="-5" dirty="0">
                <a:solidFill>
                  <a:srgbClr val="00AFEF"/>
                </a:solidFill>
                <a:latin typeface="Comic Sans MS"/>
                <a:cs typeface="Comic Sans MS"/>
              </a:rPr>
              <a:t>preparation </a:t>
            </a:r>
            <a:r>
              <a:rPr sz="1500" b="1" dirty="0">
                <a:solidFill>
                  <a:srgbClr val="00AFEF"/>
                </a:solidFill>
                <a:latin typeface="Comic Sans MS"/>
                <a:cs typeface="Comic Sans MS"/>
              </a:rPr>
              <a:t>for </a:t>
            </a:r>
            <a:r>
              <a:rPr sz="1500" b="1" spc="-5" dirty="0">
                <a:solidFill>
                  <a:srgbClr val="00AFEF"/>
                </a:solidFill>
                <a:latin typeface="Comic Sans MS"/>
                <a:cs typeface="Comic Sans MS"/>
              </a:rPr>
              <a:t>all </a:t>
            </a:r>
            <a:r>
              <a:rPr sz="1500" b="1" dirty="0">
                <a:solidFill>
                  <a:srgbClr val="00AFEF"/>
                </a:solidFill>
                <a:latin typeface="Comic Sans MS"/>
                <a:cs typeface="Comic Sans MS"/>
              </a:rPr>
              <a:t>to be </a:t>
            </a:r>
            <a:r>
              <a:rPr sz="1500" b="1" spc="-10" dirty="0">
                <a:solidFill>
                  <a:srgbClr val="00AFEF"/>
                </a:solidFill>
                <a:latin typeface="Comic Sans MS"/>
                <a:cs typeface="Comic Sans MS"/>
              </a:rPr>
              <a:t>ready </a:t>
            </a:r>
            <a:r>
              <a:rPr sz="1500" b="1" dirty="0">
                <a:solidFill>
                  <a:srgbClr val="00AFEF"/>
                </a:solidFill>
                <a:latin typeface="Comic Sans MS"/>
                <a:cs typeface="Comic Sans MS"/>
              </a:rPr>
              <a:t>to </a:t>
            </a:r>
            <a:r>
              <a:rPr sz="1500" b="1" spc="-5" dirty="0">
                <a:solidFill>
                  <a:srgbClr val="00AFEF"/>
                </a:solidFill>
                <a:latin typeface="Comic Sans MS"/>
                <a:cs typeface="Comic Sans MS"/>
              </a:rPr>
              <a:t>plunge into the </a:t>
            </a:r>
            <a:r>
              <a:rPr sz="1500" b="1" dirty="0">
                <a:solidFill>
                  <a:srgbClr val="00AFEF"/>
                </a:solidFill>
                <a:latin typeface="Comic Sans MS"/>
                <a:cs typeface="Comic Sans MS"/>
              </a:rPr>
              <a:t>state of</a:t>
            </a:r>
            <a:r>
              <a:rPr sz="1500" b="1" spc="90" dirty="0">
                <a:solidFill>
                  <a:srgbClr val="00AFEF"/>
                </a:solidFill>
                <a:latin typeface="Comic Sans MS"/>
                <a:cs typeface="Comic Sans MS"/>
              </a:rPr>
              <a:t> </a:t>
            </a:r>
            <a:r>
              <a:rPr sz="1500" b="1" spc="-5" dirty="0">
                <a:solidFill>
                  <a:srgbClr val="00AFEF"/>
                </a:solidFill>
                <a:latin typeface="Comic Sans MS"/>
                <a:cs typeface="Comic Sans MS"/>
              </a:rPr>
              <a:t>silence</a:t>
            </a:r>
            <a:r>
              <a:rPr sz="1500" b="1" spc="-5" dirty="0">
                <a:solidFill>
                  <a:srgbClr val="00AFEF"/>
                </a:solidFill>
                <a:latin typeface="Carlito"/>
                <a:cs typeface="Carlito"/>
              </a:rPr>
              <a:t>.</a:t>
            </a:r>
            <a:endParaRPr sz="1500">
              <a:latin typeface="Carlito"/>
              <a:cs typeface="Carlito"/>
            </a:endParaRPr>
          </a:p>
          <a:p>
            <a:pPr>
              <a:lnSpc>
                <a:spcPct val="100000"/>
              </a:lnSpc>
              <a:spcBef>
                <a:spcPts val="20"/>
              </a:spcBef>
            </a:pPr>
            <a:endParaRPr sz="2200">
              <a:latin typeface="Carlito"/>
              <a:cs typeface="Carlito"/>
            </a:endParaRPr>
          </a:p>
          <a:p>
            <a:pPr marL="12700">
              <a:lnSpc>
                <a:spcPct val="100000"/>
              </a:lnSpc>
            </a:pPr>
            <a:r>
              <a:rPr sz="1400" b="1" u="sng" spc="-5" dirty="0">
                <a:uFill>
                  <a:solidFill>
                    <a:srgbClr val="000000"/>
                  </a:solidFill>
                </a:uFill>
                <a:latin typeface="Carlito"/>
                <a:cs typeface="Carlito"/>
              </a:rPr>
              <a:t>Poetic devices </a:t>
            </a:r>
            <a:r>
              <a:rPr sz="1400" b="1" u="sng" dirty="0">
                <a:uFill>
                  <a:solidFill>
                    <a:srgbClr val="000000"/>
                  </a:solidFill>
                </a:uFill>
                <a:latin typeface="Carlito"/>
                <a:cs typeface="Carlito"/>
              </a:rPr>
              <a:t>in</a:t>
            </a:r>
            <a:r>
              <a:rPr sz="1400" b="1" u="sng" spc="-30" dirty="0">
                <a:uFill>
                  <a:solidFill>
                    <a:srgbClr val="000000"/>
                  </a:solidFill>
                </a:uFill>
                <a:latin typeface="Carlito"/>
                <a:cs typeface="Carlito"/>
              </a:rPr>
              <a:t> </a:t>
            </a:r>
            <a:r>
              <a:rPr sz="1400" b="1" u="sng" dirty="0">
                <a:uFill>
                  <a:solidFill>
                    <a:srgbClr val="000000"/>
                  </a:solidFill>
                </a:uFill>
                <a:latin typeface="Carlito"/>
                <a:cs typeface="Carlito"/>
              </a:rPr>
              <a:t>use</a:t>
            </a:r>
            <a:endParaRPr sz="1400">
              <a:latin typeface="Carlito"/>
              <a:cs typeface="Carlito"/>
            </a:endParaRPr>
          </a:p>
          <a:p>
            <a:pPr>
              <a:lnSpc>
                <a:spcPct val="100000"/>
              </a:lnSpc>
            </a:pPr>
            <a:endParaRPr sz="1400">
              <a:latin typeface="Carlito"/>
              <a:cs typeface="Carlito"/>
            </a:endParaRPr>
          </a:p>
          <a:p>
            <a:pPr>
              <a:lnSpc>
                <a:spcPct val="100000"/>
              </a:lnSpc>
              <a:spcBef>
                <a:spcPts val="35"/>
              </a:spcBef>
            </a:pPr>
            <a:endParaRPr sz="1050">
              <a:latin typeface="Carlito"/>
              <a:cs typeface="Carlito"/>
            </a:endParaRPr>
          </a:p>
          <a:p>
            <a:pPr marL="238125" indent="-226060" algn="just">
              <a:lnSpc>
                <a:spcPct val="100000"/>
              </a:lnSpc>
              <a:buAutoNum type="arabicParenR"/>
              <a:tabLst>
                <a:tab pos="238760" algn="l"/>
              </a:tabLst>
            </a:pPr>
            <a:r>
              <a:rPr sz="1400" b="1" spc="-25" dirty="0">
                <a:latin typeface="Carlito"/>
                <a:cs typeface="Carlito"/>
              </a:rPr>
              <a:t>We </a:t>
            </a:r>
            <a:r>
              <a:rPr sz="1400" b="1" spc="-5" dirty="0">
                <a:latin typeface="Carlito"/>
                <a:cs typeface="Carlito"/>
              </a:rPr>
              <a:t>will </a:t>
            </a:r>
            <a:r>
              <a:rPr sz="1400" b="1" dirty="0">
                <a:latin typeface="Carlito"/>
                <a:cs typeface="Carlito"/>
              </a:rPr>
              <a:t>= </a:t>
            </a:r>
            <a:r>
              <a:rPr sz="1400" b="1" spc="-5" dirty="0">
                <a:latin typeface="Carlito"/>
                <a:cs typeface="Carlito"/>
              </a:rPr>
              <a:t>Alliteration </a:t>
            </a:r>
            <a:r>
              <a:rPr sz="1400" b="1" dirty="0">
                <a:latin typeface="Carlito"/>
                <a:cs typeface="Carlito"/>
              </a:rPr>
              <a:t>(line 1 and</a:t>
            </a:r>
            <a:r>
              <a:rPr sz="1400" b="1" spc="-75" dirty="0">
                <a:latin typeface="Carlito"/>
                <a:cs typeface="Carlito"/>
              </a:rPr>
              <a:t> </a:t>
            </a:r>
            <a:r>
              <a:rPr sz="1400" b="1" dirty="0">
                <a:latin typeface="Carlito"/>
                <a:cs typeface="Carlito"/>
              </a:rPr>
              <a:t>2)</a:t>
            </a:r>
            <a:endParaRPr sz="1400">
              <a:latin typeface="Carlito"/>
              <a:cs typeface="Carlito"/>
            </a:endParaRPr>
          </a:p>
          <a:p>
            <a:pPr marL="238125" indent="-226060" algn="just">
              <a:lnSpc>
                <a:spcPct val="100000"/>
              </a:lnSpc>
              <a:buAutoNum type="arabicParenR"/>
              <a:tabLst>
                <a:tab pos="238760" algn="l"/>
              </a:tabLst>
            </a:pPr>
            <a:r>
              <a:rPr sz="1400" b="1" spc="-5" dirty="0">
                <a:latin typeface="Carlito"/>
                <a:cs typeface="Carlito"/>
              </a:rPr>
              <a:t>Count </a:t>
            </a:r>
            <a:r>
              <a:rPr sz="1400" b="1" spc="-10" dirty="0">
                <a:latin typeface="Carlito"/>
                <a:cs typeface="Carlito"/>
              </a:rPr>
              <a:t>................still </a:t>
            </a:r>
            <a:r>
              <a:rPr sz="1400" b="1" dirty="0">
                <a:latin typeface="Carlito"/>
                <a:cs typeface="Carlito"/>
              </a:rPr>
              <a:t>–</a:t>
            </a:r>
            <a:r>
              <a:rPr sz="1400" b="1" spc="25" dirty="0">
                <a:latin typeface="Carlito"/>
                <a:cs typeface="Carlito"/>
              </a:rPr>
              <a:t> </a:t>
            </a:r>
            <a:r>
              <a:rPr sz="1400" b="1" dirty="0">
                <a:latin typeface="Carlito"/>
                <a:cs typeface="Carlito"/>
              </a:rPr>
              <a:t>Antithesis</a:t>
            </a:r>
            <a:endParaRPr sz="1400">
              <a:latin typeface="Carlito"/>
              <a:cs typeface="Carlito"/>
            </a:endParaRPr>
          </a:p>
          <a:p>
            <a:pPr marL="12700">
              <a:lnSpc>
                <a:spcPct val="100000"/>
              </a:lnSpc>
              <a:spcBef>
                <a:spcPts val="15"/>
              </a:spcBef>
            </a:pPr>
            <a:r>
              <a:rPr sz="1000" spc="-5" dirty="0">
                <a:latin typeface="Arial"/>
                <a:cs typeface="Arial"/>
              </a:rPr>
              <a:t>•</a:t>
            </a:r>
            <a:endParaRPr sz="1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6868" y="545338"/>
            <a:ext cx="7230109" cy="2172335"/>
          </a:xfrm>
          <a:prstGeom prst="rect">
            <a:avLst/>
          </a:prstGeom>
        </p:spPr>
        <p:txBody>
          <a:bodyPr vert="horz" wrap="square" lIns="0" tIns="13335" rIns="0" bIns="0" rtlCol="0">
            <a:spAutoFit/>
          </a:bodyPr>
          <a:lstStyle/>
          <a:p>
            <a:pPr marL="542925" marR="5080" indent="-530860">
              <a:lnSpc>
                <a:spcPct val="100000"/>
              </a:lnSpc>
              <a:spcBef>
                <a:spcPts val="105"/>
              </a:spcBef>
            </a:pPr>
            <a:r>
              <a:rPr sz="3200" dirty="0">
                <a:solidFill>
                  <a:srgbClr val="00AFEF"/>
                </a:solidFill>
              </a:rPr>
              <a:t>“For once on the </a:t>
            </a:r>
            <a:r>
              <a:rPr sz="3200" spc="-5" dirty="0">
                <a:solidFill>
                  <a:srgbClr val="00AFEF"/>
                </a:solidFill>
              </a:rPr>
              <a:t>face of the earth,  </a:t>
            </a:r>
            <a:r>
              <a:rPr sz="3200" dirty="0">
                <a:solidFill>
                  <a:srgbClr val="00AFEF"/>
                </a:solidFill>
              </a:rPr>
              <a:t>let's </a:t>
            </a:r>
            <a:r>
              <a:rPr sz="3200" spc="-5" dirty="0">
                <a:solidFill>
                  <a:srgbClr val="00AFEF"/>
                </a:solidFill>
              </a:rPr>
              <a:t>not </a:t>
            </a:r>
            <a:r>
              <a:rPr sz="3200" dirty="0">
                <a:solidFill>
                  <a:srgbClr val="00AFEF"/>
                </a:solidFill>
              </a:rPr>
              <a:t>speak </a:t>
            </a:r>
            <a:r>
              <a:rPr sz="3200" spc="-5" dirty="0">
                <a:solidFill>
                  <a:srgbClr val="00AFEF"/>
                </a:solidFill>
              </a:rPr>
              <a:t>in </a:t>
            </a:r>
            <a:r>
              <a:rPr sz="3200" dirty="0">
                <a:solidFill>
                  <a:srgbClr val="00AFEF"/>
                </a:solidFill>
              </a:rPr>
              <a:t>any</a:t>
            </a:r>
            <a:r>
              <a:rPr sz="3200" spc="-45" dirty="0">
                <a:solidFill>
                  <a:srgbClr val="00AFEF"/>
                </a:solidFill>
              </a:rPr>
              <a:t> </a:t>
            </a:r>
            <a:r>
              <a:rPr sz="3200" dirty="0">
                <a:solidFill>
                  <a:srgbClr val="00AFEF"/>
                </a:solidFill>
              </a:rPr>
              <a:t>language;”</a:t>
            </a:r>
            <a:endParaRPr sz="3200"/>
          </a:p>
          <a:p>
            <a:pPr marL="454025" marR="447040" indent="424815">
              <a:lnSpc>
                <a:spcPts val="4610"/>
              </a:lnSpc>
              <a:spcBef>
                <a:spcPts val="275"/>
              </a:spcBef>
            </a:pPr>
            <a:r>
              <a:rPr sz="3200" dirty="0">
                <a:solidFill>
                  <a:srgbClr val="00AFEF"/>
                </a:solidFill>
              </a:rPr>
              <a:t>Let's stop for one </a:t>
            </a:r>
            <a:r>
              <a:rPr sz="3200" spc="-5" dirty="0">
                <a:solidFill>
                  <a:srgbClr val="00AFEF"/>
                </a:solidFill>
              </a:rPr>
              <a:t>second </a:t>
            </a:r>
            <a:r>
              <a:rPr sz="3200" dirty="0">
                <a:solidFill>
                  <a:srgbClr val="00AFEF"/>
                </a:solidFill>
              </a:rPr>
              <a:t>,  </a:t>
            </a:r>
            <a:r>
              <a:rPr sz="3200" spc="-5" dirty="0">
                <a:solidFill>
                  <a:srgbClr val="00AFEF"/>
                </a:solidFill>
              </a:rPr>
              <a:t>And not </a:t>
            </a:r>
            <a:r>
              <a:rPr sz="3200" dirty="0">
                <a:solidFill>
                  <a:srgbClr val="00AFEF"/>
                </a:solidFill>
              </a:rPr>
              <a:t>move our </a:t>
            </a:r>
            <a:r>
              <a:rPr sz="3200" spc="-5" dirty="0">
                <a:solidFill>
                  <a:srgbClr val="00AFEF"/>
                </a:solidFill>
              </a:rPr>
              <a:t>arms </a:t>
            </a:r>
            <a:r>
              <a:rPr sz="3200" dirty="0">
                <a:solidFill>
                  <a:srgbClr val="00AFEF"/>
                </a:solidFill>
              </a:rPr>
              <a:t>so</a:t>
            </a:r>
            <a:r>
              <a:rPr sz="3200" spc="-35" dirty="0">
                <a:solidFill>
                  <a:srgbClr val="00AFEF"/>
                </a:solidFill>
              </a:rPr>
              <a:t> </a:t>
            </a:r>
            <a:r>
              <a:rPr sz="3200" dirty="0">
                <a:solidFill>
                  <a:srgbClr val="00AFEF"/>
                </a:solidFill>
              </a:rPr>
              <a:t>much</a:t>
            </a:r>
            <a:endParaRPr sz="3200"/>
          </a:p>
        </p:txBody>
      </p:sp>
      <p:sp>
        <p:nvSpPr>
          <p:cNvPr id="3" name="object 3"/>
          <p:cNvSpPr/>
          <p:nvPr/>
        </p:nvSpPr>
        <p:spPr>
          <a:xfrm>
            <a:off x="4852415" y="2514650"/>
            <a:ext cx="4291482" cy="382353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590749"/>
            <a:ext cx="3612870" cy="426724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8340" y="490473"/>
            <a:ext cx="8073390" cy="5335270"/>
          </a:xfrm>
          <a:prstGeom prst="rect">
            <a:avLst/>
          </a:prstGeom>
        </p:spPr>
        <p:txBody>
          <a:bodyPr vert="horz" wrap="square" lIns="0" tIns="12700" rIns="0" bIns="0" rtlCol="0">
            <a:spAutoFit/>
          </a:bodyPr>
          <a:lstStyle/>
          <a:p>
            <a:pPr marL="355600" marR="5080" indent="254000" algn="just">
              <a:lnSpc>
                <a:spcPct val="150000"/>
              </a:lnSpc>
              <a:spcBef>
                <a:spcPts val="100"/>
              </a:spcBef>
            </a:pPr>
            <a:r>
              <a:rPr sz="2400" b="1" spc="-5" dirty="0">
                <a:solidFill>
                  <a:srgbClr val="006FC0"/>
                </a:solidFill>
                <a:latin typeface="Carlito"/>
                <a:cs typeface="Carlito"/>
              </a:rPr>
              <a:t>The </a:t>
            </a:r>
            <a:r>
              <a:rPr sz="2400" b="1" spc="-10" dirty="0">
                <a:solidFill>
                  <a:srgbClr val="006FC0"/>
                </a:solidFill>
                <a:latin typeface="Carlito"/>
                <a:cs typeface="Carlito"/>
              </a:rPr>
              <a:t>poet here </a:t>
            </a:r>
            <a:r>
              <a:rPr sz="2400" b="1" spc="-15" dirty="0">
                <a:solidFill>
                  <a:srgbClr val="006FC0"/>
                </a:solidFill>
                <a:latin typeface="Carlito"/>
                <a:cs typeface="Carlito"/>
              </a:rPr>
              <a:t>urges </a:t>
            </a:r>
            <a:r>
              <a:rPr sz="2400" b="1" spc="-10" dirty="0">
                <a:solidFill>
                  <a:srgbClr val="006FC0"/>
                </a:solidFill>
                <a:latin typeface="Carlito"/>
                <a:cs typeface="Carlito"/>
              </a:rPr>
              <a:t>everyone </a:t>
            </a:r>
            <a:r>
              <a:rPr sz="2400" b="1" spc="-15" dirty="0">
                <a:solidFill>
                  <a:srgbClr val="006FC0"/>
                </a:solidFill>
                <a:latin typeface="Carlito"/>
                <a:cs typeface="Carlito"/>
              </a:rPr>
              <a:t>to </a:t>
            </a:r>
            <a:r>
              <a:rPr sz="2400" b="1" spc="-5" dirty="0">
                <a:solidFill>
                  <a:srgbClr val="006FC0"/>
                </a:solidFill>
                <a:latin typeface="Carlito"/>
                <a:cs typeface="Carlito"/>
              </a:rPr>
              <a:t>break the barriers </a:t>
            </a:r>
            <a:r>
              <a:rPr sz="2400" b="1" spc="5" dirty="0">
                <a:solidFill>
                  <a:srgbClr val="006FC0"/>
                </a:solidFill>
                <a:latin typeface="Carlito"/>
                <a:cs typeface="Carlito"/>
              </a:rPr>
              <a:t>of  </a:t>
            </a:r>
            <a:r>
              <a:rPr sz="2400" b="1" spc="-5" dirty="0">
                <a:solidFill>
                  <a:srgbClr val="006FC0"/>
                </a:solidFill>
                <a:latin typeface="Carlito"/>
                <a:cs typeface="Carlito"/>
              </a:rPr>
              <a:t>language </a:t>
            </a:r>
            <a:r>
              <a:rPr sz="2400" b="1" dirty="0">
                <a:solidFill>
                  <a:srgbClr val="006FC0"/>
                </a:solidFill>
                <a:latin typeface="Carlito"/>
                <a:cs typeface="Carlito"/>
              </a:rPr>
              <a:t>and </a:t>
            </a:r>
            <a:r>
              <a:rPr sz="2400" b="1" spc="-10" dirty="0">
                <a:solidFill>
                  <a:srgbClr val="006FC0"/>
                </a:solidFill>
                <a:latin typeface="Carlito"/>
                <a:cs typeface="Carlito"/>
              </a:rPr>
              <a:t>unite </a:t>
            </a:r>
            <a:r>
              <a:rPr sz="2400" b="1" dirty="0">
                <a:solidFill>
                  <a:srgbClr val="006FC0"/>
                </a:solidFill>
                <a:latin typeface="Carlito"/>
                <a:cs typeface="Carlito"/>
              </a:rPr>
              <a:t>with one </a:t>
            </a:r>
            <a:r>
              <a:rPr sz="2400" b="1" spc="-10" dirty="0">
                <a:solidFill>
                  <a:srgbClr val="006FC0"/>
                </a:solidFill>
                <a:latin typeface="Carlito"/>
                <a:cs typeface="Carlito"/>
              </a:rPr>
              <a:t>invisible </a:t>
            </a:r>
            <a:r>
              <a:rPr sz="2400" b="1" dirty="0">
                <a:solidFill>
                  <a:srgbClr val="006FC0"/>
                </a:solidFill>
                <a:latin typeface="Carlito"/>
                <a:cs typeface="Carlito"/>
              </a:rPr>
              <a:t>tune </a:t>
            </a:r>
            <a:r>
              <a:rPr sz="2400" b="1" spc="-5" dirty="0">
                <a:solidFill>
                  <a:srgbClr val="006FC0"/>
                </a:solidFill>
                <a:latin typeface="Carlito"/>
                <a:cs typeface="Carlito"/>
              </a:rPr>
              <a:t>i.e. </a:t>
            </a:r>
            <a:r>
              <a:rPr sz="2400" b="1" dirty="0">
                <a:solidFill>
                  <a:srgbClr val="006FC0"/>
                </a:solidFill>
                <a:latin typeface="Carlito"/>
                <a:cs typeface="Carlito"/>
              </a:rPr>
              <a:t>silence. </a:t>
            </a:r>
            <a:r>
              <a:rPr sz="2400" b="1" spc="-10" dirty="0">
                <a:solidFill>
                  <a:srgbClr val="006FC0"/>
                </a:solidFill>
                <a:latin typeface="Carlito"/>
                <a:cs typeface="Carlito"/>
              </a:rPr>
              <a:t>With  </a:t>
            </a:r>
            <a:r>
              <a:rPr sz="2400" b="1" spc="-5" dirty="0">
                <a:solidFill>
                  <a:srgbClr val="006FC0"/>
                </a:solidFill>
                <a:latin typeface="Carlito"/>
                <a:cs typeface="Carlito"/>
              </a:rPr>
              <a:t>the </a:t>
            </a:r>
            <a:r>
              <a:rPr sz="2400" b="1" spc="-15" dirty="0">
                <a:solidFill>
                  <a:srgbClr val="006FC0"/>
                </a:solidFill>
                <a:latin typeface="Carlito"/>
                <a:cs typeface="Carlito"/>
              </a:rPr>
              <a:t>word ‘earth` </a:t>
            </a:r>
            <a:r>
              <a:rPr sz="2400" b="1" spc="-5" dirty="0">
                <a:solidFill>
                  <a:srgbClr val="006FC0"/>
                </a:solidFill>
                <a:latin typeface="Carlito"/>
                <a:cs typeface="Carlito"/>
              </a:rPr>
              <a:t>the poet </a:t>
            </a:r>
            <a:r>
              <a:rPr sz="2400" b="1" spc="-10" dirty="0">
                <a:solidFill>
                  <a:srgbClr val="006FC0"/>
                </a:solidFill>
                <a:latin typeface="Carlito"/>
                <a:cs typeface="Carlito"/>
              </a:rPr>
              <a:t>hints </a:t>
            </a:r>
            <a:r>
              <a:rPr sz="2400" b="1" spc="-15" dirty="0">
                <a:solidFill>
                  <a:srgbClr val="006FC0"/>
                </a:solidFill>
                <a:latin typeface="Carlito"/>
                <a:cs typeface="Carlito"/>
              </a:rPr>
              <a:t>at </a:t>
            </a:r>
            <a:r>
              <a:rPr sz="2400" b="1" dirty="0">
                <a:solidFill>
                  <a:srgbClr val="006FC0"/>
                </a:solidFill>
                <a:latin typeface="Carlito"/>
                <a:cs typeface="Carlito"/>
              </a:rPr>
              <a:t>all </a:t>
            </a:r>
            <a:r>
              <a:rPr sz="2400" b="1" spc="-5" dirty="0">
                <a:solidFill>
                  <a:srgbClr val="006FC0"/>
                </a:solidFill>
                <a:latin typeface="Carlito"/>
                <a:cs typeface="Carlito"/>
              </a:rPr>
              <a:t>the humans living  </a:t>
            </a:r>
            <a:r>
              <a:rPr sz="2400" b="1" spc="-10" dirty="0">
                <a:solidFill>
                  <a:srgbClr val="006FC0"/>
                </a:solidFill>
                <a:latin typeface="Carlito"/>
                <a:cs typeface="Carlito"/>
              </a:rPr>
              <a:t>devoid </a:t>
            </a:r>
            <a:r>
              <a:rPr sz="2400" b="1" spc="-5" dirty="0">
                <a:solidFill>
                  <a:srgbClr val="006FC0"/>
                </a:solidFill>
                <a:latin typeface="Carlito"/>
                <a:cs typeface="Carlito"/>
              </a:rPr>
              <a:t>the identity </a:t>
            </a:r>
            <a:r>
              <a:rPr sz="2400" b="1" dirty="0">
                <a:solidFill>
                  <a:srgbClr val="006FC0"/>
                </a:solidFill>
                <a:latin typeface="Carlito"/>
                <a:cs typeface="Carlito"/>
              </a:rPr>
              <a:t>of </a:t>
            </a:r>
            <a:r>
              <a:rPr sz="2400" b="1" spc="-5" dirty="0">
                <a:solidFill>
                  <a:srgbClr val="006FC0"/>
                </a:solidFill>
                <a:latin typeface="Carlito"/>
                <a:cs typeface="Carlito"/>
              </a:rPr>
              <a:t>country </a:t>
            </a:r>
            <a:r>
              <a:rPr sz="2400" b="1" spc="-10" dirty="0">
                <a:solidFill>
                  <a:srgbClr val="006FC0"/>
                </a:solidFill>
                <a:latin typeface="Carlito"/>
                <a:cs typeface="Carlito"/>
              </a:rPr>
              <a:t>creed </a:t>
            </a:r>
            <a:r>
              <a:rPr sz="2400" b="1" dirty="0">
                <a:solidFill>
                  <a:srgbClr val="006FC0"/>
                </a:solidFill>
                <a:latin typeface="Carlito"/>
                <a:cs typeface="Carlito"/>
              </a:rPr>
              <a:t>and </a:t>
            </a:r>
            <a:r>
              <a:rPr sz="2400" b="1" spc="-15" dirty="0">
                <a:solidFill>
                  <a:srgbClr val="006FC0"/>
                </a:solidFill>
                <a:latin typeface="Carlito"/>
                <a:cs typeface="Carlito"/>
              </a:rPr>
              <a:t>caste. </a:t>
            </a:r>
            <a:r>
              <a:rPr sz="2400" b="1" spc="-5" dirty="0">
                <a:solidFill>
                  <a:srgbClr val="006FC0"/>
                </a:solidFill>
                <a:latin typeface="Carlito"/>
                <a:cs typeface="Carlito"/>
              </a:rPr>
              <a:t>Though  language is the identity </a:t>
            </a:r>
            <a:r>
              <a:rPr sz="2400" b="1" dirty="0">
                <a:solidFill>
                  <a:srgbClr val="006FC0"/>
                </a:solidFill>
                <a:latin typeface="Carlito"/>
                <a:cs typeface="Carlito"/>
              </a:rPr>
              <a:t>of a </a:t>
            </a:r>
            <a:r>
              <a:rPr sz="2400" b="1" spc="-10" dirty="0">
                <a:solidFill>
                  <a:srgbClr val="006FC0"/>
                </a:solidFill>
                <a:latin typeface="Carlito"/>
                <a:cs typeface="Carlito"/>
              </a:rPr>
              <a:t>country </a:t>
            </a:r>
            <a:r>
              <a:rPr sz="2400" b="1" dirty="0">
                <a:solidFill>
                  <a:srgbClr val="006FC0"/>
                </a:solidFill>
                <a:latin typeface="Carlito"/>
                <a:cs typeface="Carlito"/>
              </a:rPr>
              <a:t>or </a:t>
            </a:r>
            <a:r>
              <a:rPr sz="2400" b="1" spc="-15" dirty="0">
                <a:solidFill>
                  <a:srgbClr val="006FC0"/>
                </a:solidFill>
                <a:latin typeface="Carlito"/>
                <a:cs typeface="Carlito"/>
              </a:rPr>
              <a:t>race, </a:t>
            </a:r>
            <a:r>
              <a:rPr sz="2400" b="1" spc="-10" dirty="0">
                <a:solidFill>
                  <a:srgbClr val="006FC0"/>
                </a:solidFill>
                <a:latin typeface="Carlito"/>
                <a:cs typeface="Carlito"/>
              </a:rPr>
              <a:t>he affirms </a:t>
            </a:r>
            <a:r>
              <a:rPr sz="2400" b="1" spc="-5" dirty="0">
                <a:solidFill>
                  <a:srgbClr val="006FC0"/>
                </a:solidFill>
                <a:latin typeface="Carlito"/>
                <a:cs typeface="Carlito"/>
              </a:rPr>
              <a:t>that  humans </a:t>
            </a:r>
            <a:r>
              <a:rPr sz="2400" b="1" spc="-15" dirty="0">
                <a:solidFill>
                  <a:srgbClr val="006FC0"/>
                </a:solidFill>
                <a:latin typeface="Carlito"/>
                <a:cs typeface="Carlito"/>
              </a:rPr>
              <a:t>are </a:t>
            </a:r>
            <a:r>
              <a:rPr sz="2400" b="1" spc="-10" dirty="0">
                <a:solidFill>
                  <a:srgbClr val="006FC0"/>
                </a:solidFill>
                <a:latin typeface="Carlito"/>
                <a:cs typeface="Carlito"/>
              </a:rPr>
              <a:t>more important </a:t>
            </a:r>
            <a:r>
              <a:rPr sz="2400" b="1" dirty="0">
                <a:solidFill>
                  <a:srgbClr val="006FC0"/>
                </a:solidFill>
                <a:latin typeface="Carlito"/>
                <a:cs typeface="Carlito"/>
              </a:rPr>
              <a:t>and </a:t>
            </a:r>
            <a:r>
              <a:rPr sz="2400" b="1" spc="-5" dirty="0">
                <a:solidFill>
                  <a:srgbClr val="006FC0"/>
                </a:solidFill>
                <a:latin typeface="Carlito"/>
                <a:cs typeface="Carlito"/>
              </a:rPr>
              <a:t>the identity </a:t>
            </a:r>
            <a:r>
              <a:rPr sz="2400" b="1" dirty="0">
                <a:solidFill>
                  <a:srgbClr val="006FC0"/>
                </a:solidFill>
                <a:latin typeface="Carlito"/>
                <a:cs typeface="Carlito"/>
              </a:rPr>
              <a:t>of </a:t>
            </a:r>
            <a:r>
              <a:rPr sz="2400" b="1" spc="-5" dirty="0">
                <a:solidFill>
                  <a:srgbClr val="006FC0"/>
                </a:solidFill>
                <a:latin typeface="Carlito"/>
                <a:cs typeface="Carlito"/>
              </a:rPr>
              <a:t>being </a:t>
            </a:r>
            <a:r>
              <a:rPr sz="2400" b="1" dirty="0">
                <a:solidFill>
                  <a:srgbClr val="006FC0"/>
                </a:solidFill>
                <a:latin typeface="Carlito"/>
                <a:cs typeface="Carlito"/>
              </a:rPr>
              <a:t>a  </a:t>
            </a:r>
            <a:r>
              <a:rPr sz="2400" b="1" spc="-5" dirty="0">
                <a:solidFill>
                  <a:srgbClr val="006FC0"/>
                </a:solidFill>
                <a:latin typeface="Carlito"/>
                <a:cs typeface="Carlito"/>
              </a:rPr>
              <a:t>human </a:t>
            </a:r>
            <a:r>
              <a:rPr sz="2400" b="1" dirty="0">
                <a:solidFill>
                  <a:srgbClr val="006FC0"/>
                </a:solidFill>
                <a:latin typeface="Carlito"/>
                <a:cs typeface="Carlito"/>
              </a:rPr>
              <a:t>of </a:t>
            </a:r>
            <a:r>
              <a:rPr sz="2400" b="1" spc="-5" dirty="0">
                <a:solidFill>
                  <a:srgbClr val="006FC0"/>
                </a:solidFill>
                <a:latin typeface="Carlito"/>
                <a:cs typeface="Carlito"/>
              </a:rPr>
              <a:t>earth is broader</a:t>
            </a:r>
            <a:r>
              <a:rPr sz="2400" b="1" spc="-30" dirty="0">
                <a:solidFill>
                  <a:srgbClr val="006FC0"/>
                </a:solidFill>
                <a:latin typeface="Carlito"/>
                <a:cs typeface="Carlito"/>
              </a:rPr>
              <a:t> </a:t>
            </a:r>
            <a:r>
              <a:rPr sz="2400" b="1" spc="-10" dirty="0">
                <a:solidFill>
                  <a:srgbClr val="006FC0"/>
                </a:solidFill>
                <a:latin typeface="Carlito"/>
                <a:cs typeface="Carlito"/>
              </a:rPr>
              <a:t>realization.</a:t>
            </a:r>
            <a:endParaRPr sz="2400">
              <a:latin typeface="Carlito"/>
              <a:cs typeface="Carlito"/>
            </a:endParaRPr>
          </a:p>
          <a:p>
            <a:pPr>
              <a:lnSpc>
                <a:spcPct val="100000"/>
              </a:lnSpc>
            </a:pPr>
            <a:endParaRPr sz="2400">
              <a:latin typeface="Carlito"/>
              <a:cs typeface="Carlito"/>
            </a:endParaRPr>
          </a:p>
          <a:p>
            <a:pPr marL="12700">
              <a:lnSpc>
                <a:spcPct val="100000"/>
              </a:lnSpc>
              <a:spcBef>
                <a:spcPts val="1910"/>
              </a:spcBef>
            </a:pPr>
            <a:r>
              <a:rPr sz="2000" b="1" u="heavy" spc="-10" dirty="0">
                <a:uFill>
                  <a:solidFill>
                    <a:srgbClr val="000000"/>
                  </a:solidFill>
                </a:uFill>
                <a:latin typeface="Carlito"/>
                <a:cs typeface="Carlito"/>
              </a:rPr>
              <a:t>Poetic </a:t>
            </a:r>
            <a:r>
              <a:rPr sz="2000" b="1" u="heavy" spc="-5" dirty="0">
                <a:uFill>
                  <a:solidFill>
                    <a:srgbClr val="000000"/>
                  </a:solidFill>
                </a:uFill>
                <a:latin typeface="Carlito"/>
                <a:cs typeface="Carlito"/>
              </a:rPr>
              <a:t>devices </a:t>
            </a:r>
            <a:r>
              <a:rPr sz="2000" b="1" u="heavy" dirty="0">
                <a:uFill>
                  <a:solidFill>
                    <a:srgbClr val="000000"/>
                  </a:solidFill>
                </a:uFill>
                <a:latin typeface="Carlito"/>
                <a:cs typeface="Carlito"/>
              </a:rPr>
              <a:t>in</a:t>
            </a:r>
            <a:r>
              <a:rPr sz="2000" b="1" u="heavy" spc="-20" dirty="0">
                <a:uFill>
                  <a:solidFill>
                    <a:srgbClr val="000000"/>
                  </a:solidFill>
                </a:uFill>
                <a:latin typeface="Carlito"/>
                <a:cs typeface="Carlito"/>
              </a:rPr>
              <a:t> </a:t>
            </a:r>
            <a:r>
              <a:rPr sz="2000" b="1" u="heavy" dirty="0">
                <a:uFill>
                  <a:solidFill>
                    <a:srgbClr val="000000"/>
                  </a:solidFill>
                </a:uFill>
                <a:latin typeface="Carlito"/>
                <a:cs typeface="Carlito"/>
              </a:rPr>
              <a:t>use</a:t>
            </a:r>
            <a:endParaRPr sz="2000">
              <a:latin typeface="Carlito"/>
              <a:cs typeface="Carlito"/>
            </a:endParaRPr>
          </a:p>
          <a:p>
            <a:pPr>
              <a:lnSpc>
                <a:spcPct val="100000"/>
              </a:lnSpc>
              <a:spcBef>
                <a:spcPts val="30"/>
              </a:spcBef>
            </a:pPr>
            <a:endParaRPr sz="1550">
              <a:latin typeface="Carlito"/>
              <a:cs typeface="Carlito"/>
            </a:endParaRPr>
          </a:p>
          <a:p>
            <a:pPr marL="12700">
              <a:lnSpc>
                <a:spcPct val="100000"/>
              </a:lnSpc>
            </a:pPr>
            <a:r>
              <a:rPr sz="2000" b="1" dirty="0">
                <a:latin typeface="Carlito"/>
                <a:cs typeface="Carlito"/>
              </a:rPr>
              <a:t>1) Once on –</a:t>
            </a:r>
            <a:r>
              <a:rPr sz="2000" b="1" spc="-40" dirty="0">
                <a:latin typeface="Carlito"/>
                <a:cs typeface="Carlito"/>
              </a:rPr>
              <a:t> </a:t>
            </a:r>
            <a:r>
              <a:rPr sz="2000" b="1" spc="-10" dirty="0">
                <a:latin typeface="Carlito"/>
                <a:cs typeface="Carlito"/>
              </a:rPr>
              <a:t>Alliteration</a:t>
            </a:r>
            <a:endParaRPr sz="20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9382" y="545338"/>
            <a:ext cx="6249035" cy="1977389"/>
          </a:xfrm>
          <a:prstGeom prst="rect">
            <a:avLst/>
          </a:prstGeom>
        </p:spPr>
        <p:txBody>
          <a:bodyPr vert="horz" wrap="square" lIns="0" tIns="13335" rIns="0" bIns="0" rtlCol="0">
            <a:spAutoFit/>
          </a:bodyPr>
          <a:lstStyle/>
          <a:p>
            <a:pPr marL="233679" marR="5080" indent="-220979">
              <a:lnSpc>
                <a:spcPct val="100000"/>
              </a:lnSpc>
              <a:spcBef>
                <a:spcPts val="105"/>
              </a:spcBef>
              <a:tabLst>
                <a:tab pos="3037840" algn="l"/>
              </a:tabLst>
            </a:pPr>
            <a:r>
              <a:rPr sz="3200" dirty="0">
                <a:solidFill>
                  <a:srgbClr val="006FC0"/>
                </a:solidFill>
              </a:rPr>
              <a:t>“It </a:t>
            </a:r>
            <a:r>
              <a:rPr sz="3200" spc="-5" dirty="0">
                <a:solidFill>
                  <a:srgbClr val="006FC0"/>
                </a:solidFill>
              </a:rPr>
              <a:t>would be an exotic moment  </a:t>
            </a:r>
            <a:r>
              <a:rPr sz="3200" dirty="0">
                <a:solidFill>
                  <a:srgbClr val="006FC0"/>
                </a:solidFill>
              </a:rPr>
              <a:t>without</a:t>
            </a:r>
            <a:r>
              <a:rPr sz="3200" spc="-5" dirty="0">
                <a:solidFill>
                  <a:srgbClr val="006FC0"/>
                </a:solidFill>
              </a:rPr>
              <a:t> rush,	without</a:t>
            </a:r>
            <a:r>
              <a:rPr sz="3200" spc="-60" dirty="0">
                <a:solidFill>
                  <a:srgbClr val="006FC0"/>
                </a:solidFill>
              </a:rPr>
              <a:t> </a:t>
            </a:r>
            <a:r>
              <a:rPr sz="3200" spc="-5" dirty="0">
                <a:solidFill>
                  <a:srgbClr val="006FC0"/>
                </a:solidFill>
              </a:rPr>
              <a:t>engines;</a:t>
            </a:r>
            <a:endParaRPr sz="3200"/>
          </a:p>
          <a:p>
            <a:pPr marL="702945" marR="468630" indent="93980">
              <a:lnSpc>
                <a:spcPct val="100000"/>
              </a:lnSpc>
            </a:pPr>
            <a:r>
              <a:rPr sz="3200" dirty="0">
                <a:solidFill>
                  <a:srgbClr val="006FC0"/>
                </a:solidFill>
              </a:rPr>
              <a:t>we </a:t>
            </a:r>
            <a:r>
              <a:rPr sz="3200" spc="-5" dirty="0">
                <a:solidFill>
                  <a:srgbClr val="006FC0"/>
                </a:solidFill>
              </a:rPr>
              <a:t>would </a:t>
            </a:r>
            <a:r>
              <a:rPr sz="3200" dirty="0">
                <a:solidFill>
                  <a:srgbClr val="006FC0"/>
                </a:solidFill>
              </a:rPr>
              <a:t>all be </a:t>
            </a:r>
            <a:r>
              <a:rPr sz="3200" spc="-5" dirty="0">
                <a:solidFill>
                  <a:srgbClr val="006FC0"/>
                </a:solidFill>
              </a:rPr>
              <a:t>together  in </a:t>
            </a:r>
            <a:r>
              <a:rPr sz="3200" dirty="0">
                <a:solidFill>
                  <a:srgbClr val="006FC0"/>
                </a:solidFill>
              </a:rPr>
              <a:t>a sudden</a:t>
            </a:r>
            <a:r>
              <a:rPr sz="3200" spc="-75" dirty="0">
                <a:solidFill>
                  <a:srgbClr val="006FC0"/>
                </a:solidFill>
              </a:rPr>
              <a:t> </a:t>
            </a:r>
            <a:r>
              <a:rPr sz="3200" dirty="0">
                <a:solidFill>
                  <a:srgbClr val="006FC0"/>
                </a:solidFill>
              </a:rPr>
              <a:t>strangeness.”</a:t>
            </a:r>
            <a:endParaRPr sz="3200"/>
          </a:p>
        </p:txBody>
      </p:sp>
      <p:grpSp>
        <p:nvGrpSpPr>
          <p:cNvPr id="3" name="object 3"/>
          <p:cNvGrpSpPr/>
          <p:nvPr/>
        </p:nvGrpSpPr>
        <p:grpSpPr>
          <a:xfrm>
            <a:off x="0" y="1524000"/>
            <a:ext cx="9144000" cy="5334000"/>
            <a:chOff x="0" y="1524000"/>
            <a:chExt cx="9144000" cy="5334000"/>
          </a:xfrm>
        </p:grpSpPr>
        <p:sp>
          <p:nvSpPr>
            <p:cNvPr id="4" name="object 4"/>
            <p:cNvSpPr/>
            <p:nvPr/>
          </p:nvSpPr>
          <p:spPr>
            <a:xfrm>
              <a:off x="6629400" y="2590800"/>
              <a:ext cx="2514598" cy="3276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667000" y="2590800"/>
              <a:ext cx="4079748" cy="2819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971800" y="5105399"/>
              <a:ext cx="6172200" cy="17525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4267200"/>
              <a:ext cx="2857500" cy="229514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0" y="1524000"/>
              <a:ext cx="2362200" cy="2743200"/>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1233</Words>
  <Application>Microsoft Office PowerPoint</Application>
  <PresentationFormat>On-screen Show (4:3)</PresentationFormat>
  <Paragraphs>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Carlito</vt:lpstr>
      <vt:lpstr>Comic Sans MS</vt:lpstr>
      <vt:lpstr>Office Theme</vt:lpstr>
      <vt:lpstr>KEEPING QUIET</vt:lpstr>
      <vt:lpstr>PABLO NERUDA</vt:lpstr>
      <vt:lpstr>A BRIEF OUTLOOK</vt:lpstr>
      <vt:lpstr>Listen to the Poem</vt:lpstr>
      <vt:lpstr>PowerPoint Presentation</vt:lpstr>
      <vt:lpstr>PowerPoint Presentation</vt:lpstr>
      <vt:lpstr>“For once on the face of the earth,  let's not speak in any language;” Let's stop for one second ,  And not move our arms so much</vt:lpstr>
      <vt:lpstr>PowerPoint Presentation</vt:lpstr>
      <vt:lpstr>“It would be an exotic moment  without rush, without engines; we would all be together  in a sudden strangeness.”</vt:lpstr>
      <vt:lpstr>PowerPoint Presentation</vt:lpstr>
      <vt:lpstr>“Fisherman in the cold sea  would not harm whales and the man gathering salt  would look at his hurt hands.”</vt:lpstr>
      <vt:lpstr>`If we be still, we shall be able to introspect the  mistakes and wrongs done. Here fishermen are the  representatives of all kinds of tyrants and killers. The  poet wants, them to cease their work and realise their</vt:lpstr>
      <vt:lpstr>“Those who prepare green wars,  wars with gas, wars with fire,  victories with no survivors,  would put on clean clothes and walk about with their brothers  in the shade, doing nothing.”</vt:lpstr>
      <vt:lpstr>PowerPoint Presentation</vt:lpstr>
      <vt:lpstr>PowerPoint Presentation</vt:lpstr>
      <vt:lpstr>PowerPoint Presentation</vt:lpstr>
      <vt:lpstr>“If we were not so single-minded  about keeping our lives moving,  and for once could do nothing,  perhaps a huge silence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QUIET</dc:title>
  <cp:lastModifiedBy>SK biswal</cp:lastModifiedBy>
  <cp:revision>1</cp:revision>
  <dcterms:created xsi:type="dcterms:W3CDTF">2020-10-25T15:54:02Z</dcterms:created>
  <dcterms:modified xsi:type="dcterms:W3CDTF">2020-10-25T15:57:19Z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2015-07-26T00:00:00Z</vt:filetime>
  </property>
  <property fmtid="{D5CDD505-2E9C-101B-9397-08002B2CF9AE}" pid="3" name="Creator">
    <vt:lpwstr>Microsoft® PowerPoint® 2013</vt:lpwstr>
  </property>
  <property fmtid="{D5CDD505-2E9C-101B-9397-08002B2CF9AE}" pid="4" name="LastSaved">
    <vt:filetime>2020-10-25T00:00:00Z</vt:filetime>
  </property>
</Properties>
</file>